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2" r:id="rId1"/>
  </p:sldMasterIdLst>
  <p:notesMasterIdLst>
    <p:notesMasterId r:id="rId60"/>
  </p:notesMasterIdLst>
  <p:sldIdLst>
    <p:sldId id="256" r:id="rId2"/>
    <p:sldId id="257" r:id="rId3"/>
    <p:sldId id="278" r:id="rId4"/>
    <p:sldId id="292" r:id="rId5"/>
    <p:sldId id="310" r:id="rId6"/>
    <p:sldId id="339" r:id="rId7"/>
    <p:sldId id="311" r:id="rId8"/>
    <p:sldId id="319" r:id="rId9"/>
    <p:sldId id="320" r:id="rId10"/>
    <p:sldId id="321" r:id="rId11"/>
    <p:sldId id="304" r:id="rId12"/>
    <p:sldId id="307" r:id="rId13"/>
    <p:sldId id="308" r:id="rId14"/>
    <p:sldId id="323" r:id="rId15"/>
    <p:sldId id="325" r:id="rId16"/>
    <p:sldId id="335" r:id="rId17"/>
    <p:sldId id="326" r:id="rId18"/>
    <p:sldId id="324" r:id="rId19"/>
    <p:sldId id="327" r:id="rId20"/>
    <p:sldId id="305" r:id="rId21"/>
    <p:sldId id="306" r:id="rId22"/>
    <p:sldId id="309" r:id="rId23"/>
    <p:sldId id="328" r:id="rId24"/>
    <p:sldId id="329" r:id="rId25"/>
    <p:sldId id="330" r:id="rId26"/>
    <p:sldId id="283" r:id="rId27"/>
    <p:sldId id="285" r:id="rId28"/>
    <p:sldId id="318" r:id="rId29"/>
    <p:sldId id="293" r:id="rId30"/>
    <p:sldId id="312" r:id="rId31"/>
    <p:sldId id="295" r:id="rId32"/>
    <p:sldId id="297" r:id="rId33"/>
    <p:sldId id="314" r:id="rId34"/>
    <p:sldId id="336" r:id="rId35"/>
    <p:sldId id="298" r:id="rId36"/>
    <p:sldId id="322" r:id="rId37"/>
    <p:sldId id="315" r:id="rId38"/>
    <p:sldId id="316" r:id="rId39"/>
    <p:sldId id="317" r:id="rId40"/>
    <p:sldId id="337" r:id="rId41"/>
    <p:sldId id="300" r:id="rId42"/>
    <p:sldId id="301" r:id="rId43"/>
    <p:sldId id="299" r:id="rId44"/>
    <p:sldId id="338" r:id="rId45"/>
    <p:sldId id="332" r:id="rId46"/>
    <p:sldId id="302" r:id="rId47"/>
    <p:sldId id="344" r:id="rId48"/>
    <p:sldId id="345" r:id="rId49"/>
    <p:sldId id="340" r:id="rId50"/>
    <p:sldId id="341" r:id="rId51"/>
    <p:sldId id="342" r:id="rId52"/>
    <p:sldId id="343" r:id="rId53"/>
    <p:sldId id="334" r:id="rId54"/>
    <p:sldId id="333" r:id="rId55"/>
    <p:sldId id="331" r:id="rId56"/>
    <p:sldId id="275" r:id="rId57"/>
    <p:sldId id="274" r:id="rId58"/>
    <p:sldId id="27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B49346-C107-4012-B400-E34E0DF097DD}" v="6" dt="2023-05-23T13:12:54.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320" autoAdjust="0"/>
  </p:normalViewPr>
  <p:slideViewPr>
    <p:cSldViewPr snapToGrid="0">
      <p:cViewPr varScale="1">
        <p:scale>
          <a:sx n="100" d="100"/>
          <a:sy n="100" d="100"/>
        </p:scale>
        <p:origin x="1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6B49346-C107-4012-B400-E34E0DF097DD}"/>
    <pc:docChg chg="custSel addSld modSld">
      <pc:chgData name="Emily Crose" userId="5a1598ef78992c55" providerId="LiveId" clId="{E6B49346-C107-4012-B400-E34E0DF097DD}" dt="2023-05-25T16:43:33.488" v="1054" actId="20577"/>
      <pc:docMkLst>
        <pc:docMk/>
      </pc:docMkLst>
      <pc:sldChg chg="modSp mod">
        <pc:chgData name="Emily Crose" userId="5a1598ef78992c55" providerId="LiveId" clId="{E6B49346-C107-4012-B400-E34E0DF097DD}" dt="2023-05-25T16:43:33.488" v="1054" actId="20577"/>
        <pc:sldMkLst>
          <pc:docMk/>
          <pc:sldMk cId="1938681844" sldId="256"/>
        </pc:sldMkLst>
        <pc:spChg chg="mod">
          <ac:chgData name="Emily Crose" userId="5a1598ef78992c55" providerId="LiveId" clId="{E6B49346-C107-4012-B400-E34E0DF097DD}" dt="2023-05-25T16:43:33.488" v="1054" actId="20577"/>
          <ac:spMkLst>
            <pc:docMk/>
            <pc:sldMk cId="1938681844" sldId="256"/>
            <ac:spMk id="3" creationId="{AF3ACA5B-2163-AEC4-7BB9-C0423A72604D}"/>
          </ac:spMkLst>
        </pc:spChg>
      </pc:sldChg>
      <pc:sldChg chg="modSp mod">
        <pc:chgData name="Emily Crose" userId="5a1598ef78992c55" providerId="LiveId" clId="{E6B49346-C107-4012-B400-E34E0DF097DD}" dt="2023-05-25T16:42:51.709" v="1036" actId="20577"/>
        <pc:sldMkLst>
          <pc:docMk/>
          <pc:sldMk cId="3013550915" sldId="257"/>
        </pc:sldMkLst>
        <pc:spChg chg="mod">
          <ac:chgData name="Emily Crose" userId="5a1598ef78992c55" providerId="LiveId" clId="{E6B49346-C107-4012-B400-E34E0DF097DD}" dt="2023-05-25T16:42:51.709" v="1036" actId="20577"/>
          <ac:spMkLst>
            <pc:docMk/>
            <pc:sldMk cId="3013550915" sldId="257"/>
            <ac:spMk id="2" creationId="{4F68AD2C-B46D-FA8F-1E07-13A75AF50670}"/>
          </ac:spMkLst>
        </pc:spChg>
      </pc:sldChg>
      <pc:sldChg chg="modSp mod">
        <pc:chgData name="Emily Crose" userId="5a1598ef78992c55" providerId="LiveId" clId="{E6B49346-C107-4012-B400-E34E0DF097DD}" dt="2023-05-25T16:43:18.656" v="1048" actId="20577"/>
        <pc:sldMkLst>
          <pc:docMk/>
          <pc:sldMk cId="3300517546" sldId="275"/>
        </pc:sldMkLst>
        <pc:spChg chg="mod">
          <ac:chgData name="Emily Crose" userId="5a1598ef78992c55" providerId="LiveId" clId="{E6B49346-C107-4012-B400-E34E0DF097DD}" dt="2023-05-25T16:43:18.656" v="1048" actId="20577"/>
          <ac:spMkLst>
            <pc:docMk/>
            <pc:sldMk cId="3300517546" sldId="275"/>
            <ac:spMk id="2" creationId="{1325A63D-9015-F666-B15A-F5E3B102B45E}"/>
          </ac:spMkLst>
        </pc:spChg>
      </pc:sldChg>
      <pc:sldChg chg="modSp mod">
        <pc:chgData name="Emily Crose" userId="5a1598ef78992c55" providerId="LiveId" clId="{E6B49346-C107-4012-B400-E34E0DF097DD}" dt="2023-05-25T16:43:24.990" v="1050" actId="20577"/>
        <pc:sldMkLst>
          <pc:docMk/>
          <pc:sldMk cId="3104054636" sldId="276"/>
        </pc:sldMkLst>
        <pc:spChg chg="mod">
          <ac:chgData name="Emily Crose" userId="5a1598ef78992c55" providerId="LiveId" clId="{E6B49346-C107-4012-B400-E34E0DF097DD}" dt="2023-05-25T16:43:24.990" v="1050" actId="20577"/>
          <ac:spMkLst>
            <pc:docMk/>
            <pc:sldMk cId="3104054636" sldId="276"/>
            <ac:spMk id="2" creationId="{B963730F-E840-E5E0-87C0-65F532F962AC}"/>
          </ac:spMkLst>
        </pc:spChg>
      </pc:sldChg>
      <pc:sldChg chg="addSp delSp modSp mod setBg addAnim">
        <pc:chgData name="Emily Crose" userId="5a1598ef78992c55" providerId="LiveId" clId="{E6B49346-C107-4012-B400-E34E0DF097DD}" dt="2023-05-25T16:43:06.118" v="1044"/>
        <pc:sldMkLst>
          <pc:docMk/>
          <pc:sldMk cId="3519171936" sldId="278"/>
        </pc:sldMkLst>
        <pc:spChg chg="mod">
          <ac:chgData name="Emily Crose" userId="5a1598ef78992c55" providerId="LiveId" clId="{E6B49346-C107-4012-B400-E34E0DF097DD}" dt="2023-05-25T16:43:06.118" v="1043" actId="26606"/>
          <ac:spMkLst>
            <pc:docMk/>
            <pc:sldMk cId="3519171936" sldId="278"/>
            <ac:spMk id="4" creationId="{8128039C-0EE4-9C77-38DE-69A5998C5EFF}"/>
          </ac:spMkLst>
        </pc:spChg>
        <pc:spChg chg="del">
          <ac:chgData name="Emily Crose" userId="5a1598ef78992c55" providerId="LiveId" clId="{E6B49346-C107-4012-B400-E34E0DF097DD}" dt="2023-05-25T16:43:06.118" v="1043" actId="26606"/>
          <ac:spMkLst>
            <pc:docMk/>
            <pc:sldMk cId="3519171936" sldId="278"/>
            <ac:spMk id="37" creationId="{7A675F33-98AF-4B83-A3BB-0780A23145E6}"/>
          </ac:spMkLst>
        </pc:spChg>
        <pc:spChg chg="add">
          <ac:chgData name="Emily Crose" userId="5a1598ef78992c55" providerId="LiveId" clId="{E6B49346-C107-4012-B400-E34E0DF097DD}" dt="2023-05-25T16:43:06.118" v="1043" actId="26606"/>
          <ac:spMkLst>
            <pc:docMk/>
            <pc:sldMk cId="3519171936" sldId="278"/>
            <ac:spMk id="54" creationId="{1511F85B-5967-428B-BE8B-819A79813D92}"/>
          </ac:spMkLst>
        </pc:spChg>
        <pc:spChg chg="add">
          <ac:chgData name="Emily Crose" userId="5a1598ef78992c55" providerId="LiveId" clId="{E6B49346-C107-4012-B400-E34E0DF097DD}" dt="2023-05-25T16:43:06.118" v="1043" actId="26606"/>
          <ac:spMkLst>
            <pc:docMk/>
            <pc:sldMk cId="3519171936" sldId="278"/>
            <ac:spMk id="56" creationId="{28DA8D05-CF65-4382-8BF4-2A08754DB5F0}"/>
          </ac:spMkLst>
        </pc:spChg>
        <pc:grpChg chg="del">
          <ac:chgData name="Emily Crose" userId="5a1598ef78992c55" providerId="LiveId" clId="{E6B49346-C107-4012-B400-E34E0DF097DD}" dt="2023-05-25T16:43:06.118" v="1043" actId="26606"/>
          <ac:grpSpMkLst>
            <pc:docMk/>
            <pc:sldMk cId="3519171936" sldId="278"/>
            <ac:grpSpMk id="38" creationId="{EA75029C-64B9-41D0-9540-75846D4B04A5}"/>
          </ac:grpSpMkLst>
        </pc:grpChg>
        <pc:grpChg chg="add">
          <ac:chgData name="Emily Crose" userId="5a1598ef78992c55" providerId="LiveId" clId="{E6B49346-C107-4012-B400-E34E0DF097DD}" dt="2023-05-25T16:43:06.118" v="1043" actId="26606"/>
          <ac:grpSpMkLst>
            <pc:docMk/>
            <pc:sldMk cId="3519171936" sldId="278"/>
            <ac:grpSpMk id="58" creationId="{E0C6252F-9468-4CFE-8A28-0DFE703FB7BC}"/>
          </ac:grpSpMkLst>
        </pc:grpChg>
        <pc:picChg chg="mod">
          <ac:chgData name="Emily Crose" userId="5a1598ef78992c55" providerId="LiveId" clId="{E6B49346-C107-4012-B400-E34E0DF097DD}" dt="2023-05-25T16:43:06.118" v="1043" actId="26606"/>
          <ac:picMkLst>
            <pc:docMk/>
            <pc:sldMk cId="3519171936" sldId="278"/>
            <ac:picMk id="6" creationId="{43E9473A-6AF2-2D03-2B51-04177FC03B1D}"/>
          </ac:picMkLst>
        </pc:picChg>
        <pc:cxnChg chg="del">
          <ac:chgData name="Emily Crose" userId="5a1598ef78992c55" providerId="LiveId" clId="{E6B49346-C107-4012-B400-E34E0DF097DD}" dt="2023-05-25T16:43:06.118" v="1043" actId="26606"/>
          <ac:cxnSpMkLst>
            <pc:docMk/>
            <pc:sldMk cId="3519171936" sldId="278"/>
            <ac:cxnSpMk id="32" creationId="{8FD48FB1-66D8-4676-B0AA-C139A1DB78D1}"/>
          </ac:cxnSpMkLst>
        </pc:cxnChg>
        <pc:cxnChg chg="del">
          <ac:chgData name="Emily Crose" userId="5a1598ef78992c55" providerId="LiveId" clId="{E6B49346-C107-4012-B400-E34E0DF097DD}" dt="2023-05-25T16:43:06.118" v="1043" actId="26606"/>
          <ac:cxnSpMkLst>
            <pc:docMk/>
            <pc:sldMk cId="3519171936" sldId="278"/>
            <ac:cxnSpMk id="33" creationId="{F033F5AE-6728-4F19-8DED-658E674B31B9}"/>
          </ac:cxnSpMkLst>
        </pc:cxnChg>
        <pc:cxnChg chg="del">
          <ac:chgData name="Emily Crose" userId="5a1598ef78992c55" providerId="LiveId" clId="{E6B49346-C107-4012-B400-E34E0DF097DD}" dt="2023-05-25T16:43:06.118" v="1043" actId="26606"/>
          <ac:cxnSpMkLst>
            <pc:docMk/>
            <pc:sldMk cId="3519171936" sldId="278"/>
            <ac:cxnSpMk id="34" creationId="{82C7D74A-18BA-4709-A808-44E8815C4430}"/>
          </ac:cxnSpMkLst>
        </pc:cxnChg>
        <pc:cxnChg chg="del">
          <ac:chgData name="Emily Crose" userId="5a1598ef78992c55" providerId="LiveId" clId="{E6B49346-C107-4012-B400-E34E0DF097DD}" dt="2023-05-25T16:43:06.118" v="1043" actId="26606"/>
          <ac:cxnSpMkLst>
            <pc:docMk/>
            <pc:sldMk cId="3519171936" sldId="278"/>
            <ac:cxnSpMk id="35" creationId="{B5164A3F-1561-4039-8185-AB0EEB713EA7}"/>
          </ac:cxnSpMkLst>
        </pc:cxnChg>
        <pc:cxnChg chg="del">
          <ac:chgData name="Emily Crose" userId="5a1598ef78992c55" providerId="LiveId" clId="{E6B49346-C107-4012-B400-E34E0DF097DD}" dt="2023-05-25T16:43:06.118" v="1043" actId="26606"/>
          <ac:cxnSpMkLst>
            <pc:docMk/>
            <pc:sldMk cId="3519171936" sldId="278"/>
            <ac:cxnSpMk id="36" creationId="{2A35DB53-42BE-460E-9CA1-1294C98463CB}"/>
          </ac:cxnSpMkLst>
        </pc:cxnChg>
        <pc:cxnChg chg="add">
          <ac:chgData name="Emily Crose" userId="5a1598ef78992c55" providerId="LiveId" clId="{E6B49346-C107-4012-B400-E34E0DF097DD}" dt="2023-05-25T16:43:06.118" v="1043" actId="26606"/>
          <ac:cxnSpMkLst>
            <pc:docMk/>
            <pc:sldMk cId="3519171936" sldId="278"/>
            <ac:cxnSpMk id="44" creationId="{8FD48FB1-66D8-4676-B0AA-C139A1DB78D1}"/>
          </ac:cxnSpMkLst>
        </pc:cxnChg>
        <pc:cxnChg chg="add">
          <ac:chgData name="Emily Crose" userId="5a1598ef78992c55" providerId="LiveId" clId="{E6B49346-C107-4012-B400-E34E0DF097DD}" dt="2023-05-25T16:43:06.118" v="1043" actId="26606"/>
          <ac:cxnSpMkLst>
            <pc:docMk/>
            <pc:sldMk cId="3519171936" sldId="278"/>
            <ac:cxnSpMk id="46" creationId="{F033F5AE-6728-4F19-8DED-658E674B31B9}"/>
          </ac:cxnSpMkLst>
        </pc:cxnChg>
        <pc:cxnChg chg="add">
          <ac:chgData name="Emily Crose" userId="5a1598ef78992c55" providerId="LiveId" clId="{E6B49346-C107-4012-B400-E34E0DF097DD}" dt="2023-05-25T16:43:06.118" v="1043" actId="26606"/>
          <ac:cxnSpMkLst>
            <pc:docMk/>
            <pc:sldMk cId="3519171936" sldId="278"/>
            <ac:cxnSpMk id="48" creationId="{82C7D74A-18BA-4709-A808-44E8815C4430}"/>
          </ac:cxnSpMkLst>
        </pc:cxnChg>
        <pc:cxnChg chg="add">
          <ac:chgData name="Emily Crose" userId="5a1598ef78992c55" providerId="LiveId" clId="{E6B49346-C107-4012-B400-E34E0DF097DD}" dt="2023-05-25T16:43:06.118" v="1043" actId="26606"/>
          <ac:cxnSpMkLst>
            <pc:docMk/>
            <pc:sldMk cId="3519171936" sldId="278"/>
            <ac:cxnSpMk id="50" creationId="{B5164A3F-1561-4039-8185-AB0EEB713EA7}"/>
          </ac:cxnSpMkLst>
        </pc:cxnChg>
        <pc:cxnChg chg="add">
          <ac:chgData name="Emily Crose" userId="5a1598ef78992c55" providerId="LiveId" clId="{E6B49346-C107-4012-B400-E34E0DF097DD}" dt="2023-05-25T16:43:06.118" v="1043" actId="26606"/>
          <ac:cxnSpMkLst>
            <pc:docMk/>
            <pc:sldMk cId="3519171936" sldId="278"/>
            <ac:cxnSpMk id="52" creationId="{2A35DB53-42BE-460E-9CA1-1294C98463CB}"/>
          </ac:cxnSpMkLst>
        </pc:cxnChg>
      </pc:sldChg>
      <pc:sldChg chg="modSp mod">
        <pc:chgData name="Emily Crose" userId="5a1598ef78992c55" providerId="LiveId" clId="{E6B49346-C107-4012-B400-E34E0DF097DD}" dt="2023-05-23T12:53:47.393" v="10" actId="20577"/>
        <pc:sldMkLst>
          <pc:docMk/>
          <pc:sldMk cId="2314169924" sldId="308"/>
        </pc:sldMkLst>
        <pc:spChg chg="mod">
          <ac:chgData name="Emily Crose" userId="5a1598ef78992c55" providerId="LiveId" clId="{E6B49346-C107-4012-B400-E34E0DF097DD}" dt="2023-05-23T12:53:47.393" v="10" actId="20577"/>
          <ac:spMkLst>
            <pc:docMk/>
            <pc:sldMk cId="2314169924" sldId="308"/>
            <ac:spMk id="3" creationId="{F18B9641-ADAB-7D5C-1284-4DD2A7106470}"/>
          </ac:spMkLst>
        </pc:spChg>
      </pc:sldChg>
      <pc:sldChg chg="modSp mod">
        <pc:chgData name="Emily Crose" userId="5a1598ef78992c55" providerId="LiveId" clId="{E6B49346-C107-4012-B400-E34E0DF097DD}" dt="2023-05-23T12:54:13.424" v="11" actId="20577"/>
        <pc:sldMkLst>
          <pc:docMk/>
          <pc:sldMk cId="865589736" sldId="329"/>
        </pc:sldMkLst>
        <pc:spChg chg="mod">
          <ac:chgData name="Emily Crose" userId="5a1598ef78992c55" providerId="LiveId" clId="{E6B49346-C107-4012-B400-E34E0DF097DD}" dt="2023-05-23T12:54:13.424" v="11" actId="20577"/>
          <ac:spMkLst>
            <pc:docMk/>
            <pc:sldMk cId="865589736" sldId="329"/>
            <ac:spMk id="4" creationId="{F9AC3572-3386-B78F-B66E-E1C1EF33B0DE}"/>
          </ac:spMkLst>
        </pc:spChg>
      </pc:sldChg>
      <pc:sldChg chg="addSp delSp modSp new mod modClrScheme chgLayout">
        <pc:chgData name="Emily Crose" userId="5a1598ef78992c55" providerId="LiveId" clId="{E6B49346-C107-4012-B400-E34E0DF097DD}" dt="2023-05-23T12:59:09.082" v="30" actId="1076"/>
        <pc:sldMkLst>
          <pc:docMk/>
          <pc:sldMk cId="4200642285" sldId="340"/>
        </pc:sldMkLst>
        <pc:spChg chg="mod ord">
          <ac:chgData name="Emily Crose" userId="5a1598ef78992c55" providerId="LiveId" clId="{E6B49346-C107-4012-B400-E34E0DF097DD}" dt="2023-05-23T12:58:22.469" v="29" actId="700"/>
          <ac:spMkLst>
            <pc:docMk/>
            <pc:sldMk cId="4200642285" sldId="340"/>
            <ac:spMk id="2" creationId="{345C472A-D4EE-A1A1-0980-A1749B39F8D8}"/>
          </ac:spMkLst>
        </pc:spChg>
        <pc:spChg chg="del">
          <ac:chgData name="Emily Crose" userId="5a1598ef78992c55" providerId="LiveId" clId="{E6B49346-C107-4012-B400-E34E0DF097DD}" dt="2023-05-23T12:58:13.065" v="26"/>
          <ac:spMkLst>
            <pc:docMk/>
            <pc:sldMk cId="4200642285" sldId="340"/>
            <ac:spMk id="3" creationId="{5B078E5F-EEC2-F0E9-B643-3CDBFE493C98}"/>
          </ac:spMkLst>
        </pc:spChg>
        <pc:picChg chg="add mod ord">
          <ac:chgData name="Emily Crose" userId="5a1598ef78992c55" providerId="LiveId" clId="{E6B49346-C107-4012-B400-E34E0DF097DD}" dt="2023-05-23T12:59:09.082" v="30" actId="1076"/>
          <ac:picMkLst>
            <pc:docMk/>
            <pc:sldMk cId="4200642285" sldId="340"/>
            <ac:picMk id="5" creationId="{19863240-AD8E-5B4F-3377-724B2DD4ED45}"/>
          </ac:picMkLst>
        </pc:picChg>
      </pc:sldChg>
      <pc:sldChg chg="addSp modSp new mod setBg setClrOvrMap">
        <pc:chgData name="Emily Crose" userId="5a1598ef78992c55" providerId="LiveId" clId="{E6B49346-C107-4012-B400-E34E0DF097DD}" dt="2023-05-23T13:03:23.512" v="90" actId="20577"/>
        <pc:sldMkLst>
          <pc:docMk/>
          <pc:sldMk cId="1117499764" sldId="341"/>
        </pc:sldMkLst>
        <pc:spChg chg="mod">
          <ac:chgData name="Emily Crose" userId="5a1598ef78992c55" providerId="LiveId" clId="{E6B49346-C107-4012-B400-E34E0DF097DD}" dt="2023-05-23T13:03:23.512" v="90" actId="20577"/>
          <ac:spMkLst>
            <pc:docMk/>
            <pc:sldMk cId="1117499764" sldId="341"/>
            <ac:spMk id="2" creationId="{AE60526F-4048-D885-10E1-4511B0D7261D}"/>
          </ac:spMkLst>
        </pc:spChg>
        <pc:spChg chg="add">
          <ac:chgData name="Emily Crose" userId="5a1598ef78992c55" providerId="LiveId" clId="{E6B49346-C107-4012-B400-E34E0DF097DD}" dt="2023-05-23T13:01:56.816" v="36" actId="26606"/>
          <ac:spMkLst>
            <pc:docMk/>
            <pc:sldMk cId="1117499764" sldId="341"/>
            <ac:spMk id="19" creationId="{6DCB64DE-FB3A-4D83-9241-A0D26824BE54}"/>
          </ac:spMkLst>
        </pc:spChg>
        <pc:spChg chg="add">
          <ac:chgData name="Emily Crose" userId="5a1598ef78992c55" providerId="LiveId" clId="{E6B49346-C107-4012-B400-E34E0DF097DD}" dt="2023-05-23T13:01:56.816" v="36" actId="26606"/>
          <ac:spMkLst>
            <pc:docMk/>
            <pc:sldMk cId="1117499764" sldId="341"/>
            <ac:spMk id="21" creationId="{5E94C64B-831C-45FA-B484-591F4D577C60}"/>
          </ac:spMkLst>
        </pc:spChg>
        <pc:grpChg chg="add">
          <ac:chgData name="Emily Crose" userId="5a1598ef78992c55" providerId="LiveId" clId="{E6B49346-C107-4012-B400-E34E0DF097DD}" dt="2023-05-23T13:01:56.816" v="36" actId="26606"/>
          <ac:grpSpMkLst>
            <pc:docMk/>
            <pc:sldMk cId="1117499764" sldId="341"/>
            <ac:grpSpMk id="23" creationId="{AC96E397-7705-43C9-AC81-FA8EF1951DD2}"/>
          </ac:grpSpMkLst>
        </pc:grpChg>
        <pc:picChg chg="add mod">
          <ac:chgData name="Emily Crose" userId="5a1598ef78992c55" providerId="LiveId" clId="{E6B49346-C107-4012-B400-E34E0DF097DD}" dt="2023-05-23T13:01:56.816" v="36" actId="26606"/>
          <ac:picMkLst>
            <pc:docMk/>
            <pc:sldMk cId="1117499764" sldId="341"/>
            <ac:picMk id="4" creationId="{094D4625-44BC-CB76-F6BA-7A4A0215D1B3}"/>
          </ac:picMkLst>
        </pc:picChg>
        <pc:cxnChg chg="add">
          <ac:chgData name="Emily Crose" userId="5a1598ef78992c55" providerId="LiveId" clId="{E6B49346-C107-4012-B400-E34E0DF097DD}" dt="2023-05-23T13:01:56.816" v="36" actId="26606"/>
          <ac:cxnSpMkLst>
            <pc:docMk/>
            <pc:sldMk cId="1117499764" sldId="341"/>
            <ac:cxnSpMk id="9" creationId="{0512F9CB-A1A0-4043-A103-F6A4B94B695A}"/>
          </ac:cxnSpMkLst>
        </pc:cxnChg>
        <pc:cxnChg chg="add">
          <ac:chgData name="Emily Crose" userId="5a1598ef78992c55" providerId="LiveId" clId="{E6B49346-C107-4012-B400-E34E0DF097DD}" dt="2023-05-23T13:01:56.816" v="36" actId="26606"/>
          <ac:cxnSpMkLst>
            <pc:docMk/>
            <pc:sldMk cId="1117499764" sldId="341"/>
            <ac:cxnSpMk id="11" creationId="{ADBE6588-EE16-4389-857C-86A156D49E5D}"/>
          </ac:cxnSpMkLst>
        </pc:cxnChg>
        <pc:cxnChg chg="add">
          <ac:chgData name="Emily Crose" userId="5a1598ef78992c55" providerId="LiveId" clId="{E6B49346-C107-4012-B400-E34E0DF097DD}" dt="2023-05-23T13:01:56.816" v="36" actId="26606"/>
          <ac:cxnSpMkLst>
            <pc:docMk/>
            <pc:sldMk cId="1117499764" sldId="341"/>
            <ac:cxnSpMk id="13" creationId="{17FD48D2-B0A7-413D-B947-AA55AC1296D5}"/>
          </ac:cxnSpMkLst>
        </pc:cxnChg>
        <pc:cxnChg chg="add">
          <ac:chgData name="Emily Crose" userId="5a1598ef78992c55" providerId="LiveId" clId="{E6B49346-C107-4012-B400-E34E0DF097DD}" dt="2023-05-23T13:01:56.816" v="36" actId="26606"/>
          <ac:cxnSpMkLst>
            <pc:docMk/>
            <pc:sldMk cId="1117499764" sldId="341"/>
            <ac:cxnSpMk id="15" creationId="{2BE668D0-D906-4EEE-B32F-8C028624B837}"/>
          </ac:cxnSpMkLst>
        </pc:cxnChg>
        <pc:cxnChg chg="add">
          <ac:chgData name="Emily Crose" userId="5a1598ef78992c55" providerId="LiveId" clId="{E6B49346-C107-4012-B400-E34E0DF097DD}" dt="2023-05-23T13:01:56.816" v="36" actId="26606"/>
          <ac:cxnSpMkLst>
            <pc:docMk/>
            <pc:sldMk cId="1117499764" sldId="341"/>
            <ac:cxnSpMk id="17" creationId="{D1DE67A3-B8F6-4CFD-A8E0-D15200F23152}"/>
          </ac:cxnSpMkLst>
        </pc:cxnChg>
      </pc:sldChg>
      <pc:sldChg chg="addSp modSp new mod setBg addAnim modNotesTx">
        <pc:chgData name="Emily Crose" userId="5a1598ef78992c55" providerId="LiveId" clId="{E6B49346-C107-4012-B400-E34E0DF097DD}" dt="2023-05-23T13:07:12.698" v="235" actId="20577"/>
        <pc:sldMkLst>
          <pc:docMk/>
          <pc:sldMk cId="665640422" sldId="342"/>
        </pc:sldMkLst>
        <pc:spChg chg="mod">
          <ac:chgData name="Emily Crose" userId="5a1598ef78992c55" providerId="LiveId" clId="{E6B49346-C107-4012-B400-E34E0DF097DD}" dt="2023-05-23T13:06:36.864" v="109" actId="26606"/>
          <ac:spMkLst>
            <pc:docMk/>
            <pc:sldMk cId="665640422" sldId="342"/>
            <ac:spMk id="2" creationId="{08453D9B-7967-5C82-E7F9-AE1111F5B432}"/>
          </ac:spMkLst>
        </pc:spChg>
        <pc:spChg chg="add">
          <ac:chgData name="Emily Crose" userId="5a1598ef78992c55" providerId="LiveId" clId="{E6B49346-C107-4012-B400-E34E0DF097DD}" dt="2023-05-23T13:06:36.864" v="109" actId="26606"/>
          <ac:spMkLst>
            <pc:docMk/>
            <pc:sldMk cId="665640422" sldId="342"/>
            <ac:spMk id="19" creationId="{C5BDD1EA-D8C1-45AF-9F0A-14A2A137BA2A}"/>
          </ac:spMkLst>
        </pc:spChg>
        <pc:spChg chg="add">
          <ac:chgData name="Emily Crose" userId="5a1598ef78992c55" providerId="LiveId" clId="{E6B49346-C107-4012-B400-E34E0DF097DD}" dt="2023-05-23T13:06:36.864" v="109" actId="26606"/>
          <ac:spMkLst>
            <pc:docMk/>
            <pc:sldMk cId="665640422" sldId="342"/>
            <ac:spMk id="21" creationId="{14354E08-0068-48D7-A8AD-84C7B1CF585D}"/>
          </ac:spMkLst>
        </pc:spChg>
        <pc:grpChg chg="add">
          <ac:chgData name="Emily Crose" userId="5a1598ef78992c55" providerId="LiveId" clId="{E6B49346-C107-4012-B400-E34E0DF097DD}" dt="2023-05-23T13:06:36.864" v="109" actId="26606"/>
          <ac:grpSpMkLst>
            <pc:docMk/>
            <pc:sldMk cId="665640422" sldId="342"/>
            <ac:grpSpMk id="23" creationId="{A779F34F-2960-4B81-BA08-445B6F6A0CD7}"/>
          </ac:grpSpMkLst>
        </pc:grpChg>
        <pc:picChg chg="add mod">
          <ac:chgData name="Emily Crose" userId="5a1598ef78992c55" providerId="LiveId" clId="{E6B49346-C107-4012-B400-E34E0DF097DD}" dt="2023-05-23T13:06:36.864" v="109" actId="26606"/>
          <ac:picMkLst>
            <pc:docMk/>
            <pc:sldMk cId="665640422" sldId="342"/>
            <ac:picMk id="4" creationId="{63D67C63-2313-F5CF-9CC8-E5FDE8BD9968}"/>
          </ac:picMkLst>
        </pc:picChg>
        <pc:cxnChg chg="add">
          <ac:chgData name="Emily Crose" userId="5a1598ef78992c55" providerId="LiveId" clId="{E6B49346-C107-4012-B400-E34E0DF097DD}" dt="2023-05-23T13:06:36.864" v="109" actId="26606"/>
          <ac:cxnSpMkLst>
            <pc:docMk/>
            <pc:sldMk cId="665640422" sldId="342"/>
            <ac:cxnSpMk id="9" creationId="{8FD48FB1-66D8-4676-B0AA-C139A1DB78D1}"/>
          </ac:cxnSpMkLst>
        </pc:cxnChg>
        <pc:cxnChg chg="add">
          <ac:chgData name="Emily Crose" userId="5a1598ef78992c55" providerId="LiveId" clId="{E6B49346-C107-4012-B400-E34E0DF097DD}" dt="2023-05-23T13:06:36.864" v="109" actId="26606"/>
          <ac:cxnSpMkLst>
            <pc:docMk/>
            <pc:sldMk cId="665640422" sldId="342"/>
            <ac:cxnSpMk id="11" creationId="{F033F5AE-6728-4F19-8DED-658E674B31B9}"/>
          </ac:cxnSpMkLst>
        </pc:cxnChg>
        <pc:cxnChg chg="add">
          <ac:chgData name="Emily Crose" userId="5a1598ef78992c55" providerId="LiveId" clId="{E6B49346-C107-4012-B400-E34E0DF097DD}" dt="2023-05-23T13:06:36.864" v="109" actId="26606"/>
          <ac:cxnSpMkLst>
            <pc:docMk/>
            <pc:sldMk cId="665640422" sldId="342"/>
            <ac:cxnSpMk id="13" creationId="{82C7D74A-18BA-4709-A808-44E8815C4430}"/>
          </ac:cxnSpMkLst>
        </pc:cxnChg>
        <pc:cxnChg chg="add">
          <ac:chgData name="Emily Crose" userId="5a1598ef78992c55" providerId="LiveId" clId="{E6B49346-C107-4012-B400-E34E0DF097DD}" dt="2023-05-23T13:06:36.864" v="109" actId="26606"/>
          <ac:cxnSpMkLst>
            <pc:docMk/>
            <pc:sldMk cId="665640422" sldId="342"/>
            <ac:cxnSpMk id="15" creationId="{B5164A3F-1561-4039-8185-AB0EEB713EA7}"/>
          </ac:cxnSpMkLst>
        </pc:cxnChg>
        <pc:cxnChg chg="add">
          <ac:chgData name="Emily Crose" userId="5a1598ef78992c55" providerId="LiveId" clId="{E6B49346-C107-4012-B400-E34E0DF097DD}" dt="2023-05-23T13:06:36.864" v="109" actId="26606"/>
          <ac:cxnSpMkLst>
            <pc:docMk/>
            <pc:sldMk cId="665640422" sldId="342"/>
            <ac:cxnSpMk id="17" creationId="{2A35DB53-42BE-460E-9CA1-1294C98463CB}"/>
          </ac:cxnSpMkLst>
        </pc:cxnChg>
      </pc:sldChg>
      <pc:sldChg chg="addSp modSp new mod setBg setClrOvrMap modNotesTx">
        <pc:chgData name="Emily Crose" userId="5a1598ef78992c55" providerId="LiveId" clId="{E6B49346-C107-4012-B400-E34E0DF097DD}" dt="2023-05-23T13:09:44.007" v="679" actId="20577"/>
        <pc:sldMkLst>
          <pc:docMk/>
          <pc:sldMk cId="85134878" sldId="343"/>
        </pc:sldMkLst>
        <pc:spChg chg="mod">
          <ac:chgData name="Emily Crose" userId="5a1598ef78992c55" providerId="LiveId" clId="{E6B49346-C107-4012-B400-E34E0DF097DD}" dt="2023-05-23T13:07:32.645" v="263" actId="313"/>
          <ac:spMkLst>
            <pc:docMk/>
            <pc:sldMk cId="85134878" sldId="343"/>
            <ac:spMk id="2" creationId="{F3AB116C-99B0-0761-7441-A4115C139B73}"/>
          </ac:spMkLst>
        </pc:spChg>
        <pc:spChg chg="add">
          <ac:chgData name="Emily Crose" userId="5a1598ef78992c55" providerId="LiveId" clId="{E6B49346-C107-4012-B400-E34E0DF097DD}" dt="2023-05-23T13:07:26.488" v="240" actId="26606"/>
          <ac:spMkLst>
            <pc:docMk/>
            <pc:sldMk cId="85134878" sldId="343"/>
            <ac:spMk id="19" creationId="{991E317B-75E3-4171-A07A-B263C1D6DCA5}"/>
          </ac:spMkLst>
        </pc:spChg>
        <pc:spChg chg="add">
          <ac:chgData name="Emily Crose" userId="5a1598ef78992c55" providerId="LiveId" clId="{E6B49346-C107-4012-B400-E34E0DF097DD}" dt="2023-05-23T13:07:26.488" v="240" actId="26606"/>
          <ac:spMkLst>
            <pc:docMk/>
            <pc:sldMk cId="85134878" sldId="343"/>
            <ac:spMk id="21" creationId="{4A9B19C2-B29A-4924-9E7E-6FBF17F5854E}"/>
          </ac:spMkLst>
        </pc:spChg>
        <pc:grpChg chg="add">
          <ac:chgData name="Emily Crose" userId="5a1598ef78992c55" providerId="LiveId" clId="{E6B49346-C107-4012-B400-E34E0DF097DD}" dt="2023-05-23T13:07:26.488" v="240" actId="26606"/>
          <ac:grpSpMkLst>
            <pc:docMk/>
            <pc:sldMk cId="85134878" sldId="343"/>
            <ac:grpSpMk id="23" creationId="{34C85634-D5F5-4047-8F35-F4B1F50AB1A7}"/>
          </ac:grpSpMkLst>
        </pc:grpChg>
        <pc:picChg chg="add mod">
          <ac:chgData name="Emily Crose" userId="5a1598ef78992c55" providerId="LiveId" clId="{E6B49346-C107-4012-B400-E34E0DF097DD}" dt="2023-05-23T13:07:26.488" v="240" actId="26606"/>
          <ac:picMkLst>
            <pc:docMk/>
            <pc:sldMk cId="85134878" sldId="343"/>
            <ac:picMk id="4" creationId="{2A86B0EF-C2B0-BCC4-62A5-B95C7DF96EB9}"/>
          </ac:picMkLst>
        </pc:picChg>
        <pc:cxnChg chg="add">
          <ac:chgData name="Emily Crose" userId="5a1598ef78992c55" providerId="LiveId" clId="{E6B49346-C107-4012-B400-E34E0DF097DD}" dt="2023-05-23T13:07:26.488" v="240" actId="26606"/>
          <ac:cxnSpMkLst>
            <pc:docMk/>
            <pc:sldMk cId="85134878" sldId="343"/>
            <ac:cxnSpMk id="9" creationId="{0512F9CB-A1A0-4043-A103-F6A4B94B695A}"/>
          </ac:cxnSpMkLst>
        </pc:cxnChg>
        <pc:cxnChg chg="add">
          <ac:chgData name="Emily Crose" userId="5a1598ef78992c55" providerId="LiveId" clId="{E6B49346-C107-4012-B400-E34E0DF097DD}" dt="2023-05-23T13:07:26.488" v="240" actId="26606"/>
          <ac:cxnSpMkLst>
            <pc:docMk/>
            <pc:sldMk cId="85134878" sldId="343"/>
            <ac:cxnSpMk id="11" creationId="{ADBE6588-EE16-4389-857C-86A156D49E5D}"/>
          </ac:cxnSpMkLst>
        </pc:cxnChg>
        <pc:cxnChg chg="add">
          <ac:chgData name="Emily Crose" userId="5a1598ef78992c55" providerId="LiveId" clId="{E6B49346-C107-4012-B400-E34E0DF097DD}" dt="2023-05-23T13:07:26.488" v="240" actId="26606"/>
          <ac:cxnSpMkLst>
            <pc:docMk/>
            <pc:sldMk cId="85134878" sldId="343"/>
            <ac:cxnSpMk id="13" creationId="{17FD48D2-B0A7-413D-B947-AA55AC1296D5}"/>
          </ac:cxnSpMkLst>
        </pc:cxnChg>
        <pc:cxnChg chg="add">
          <ac:chgData name="Emily Crose" userId="5a1598ef78992c55" providerId="LiveId" clId="{E6B49346-C107-4012-B400-E34E0DF097DD}" dt="2023-05-23T13:07:26.488" v="240" actId="26606"/>
          <ac:cxnSpMkLst>
            <pc:docMk/>
            <pc:sldMk cId="85134878" sldId="343"/>
            <ac:cxnSpMk id="15" creationId="{2BE668D0-D906-4EEE-B32F-8C028624B837}"/>
          </ac:cxnSpMkLst>
        </pc:cxnChg>
        <pc:cxnChg chg="add">
          <ac:chgData name="Emily Crose" userId="5a1598ef78992c55" providerId="LiveId" clId="{E6B49346-C107-4012-B400-E34E0DF097DD}" dt="2023-05-23T13:07:26.488" v="240" actId="26606"/>
          <ac:cxnSpMkLst>
            <pc:docMk/>
            <pc:sldMk cId="85134878" sldId="343"/>
            <ac:cxnSpMk id="17" creationId="{D1DE67A3-B8F6-4CFD-A8E0-D15200F23152}"/>
          </ac:cxnSpMkLst>
        </pc:cxnChg>
      </pc:sldChg>
      <pc:sldChg chg="addSp delSp modSp new mod setBg setClrOvrMap modNotesTx">
        <pc:chgData name="Emily Crose" userId="5a1598ef78992c55" providerId="LiveId" clId="{E6B49346-C107-4012-B400-E34E0DF097DD}" dt="2023-05-23T13:12:45.998" v="996" actId="20577"/>
        <pc:sldMkLst>
          <pc:docMk/>
          <pc:sldMk cId="2199067404" sldId="344"/>
        </pc:sldMkLst>
        <pc:spChg chg="mod">
          <ac:chgData name="Emily Crose" userId="5a1598ef78992c55" providerId="LiveId" clId="{E6B49346-C107-4012-B400-E34E0DF097DD}" dt="2023-05-23T13:11:40.905" v="711" actId="26606"/>
          <ac:spMkLst>
            <pc:docMk/>
            <pc:sldMk cId="2199067404" sldId="344"/>
            <ac:spMk id="2" creationId="{40A94FEF-F2D7-7A48-CF15-1315BFFB1426}"/>
          </ac:spMkLst>
        </pc:spChg>
        <pc:spChg chg="del">
          <ac:chgData name="Emily Crose" userId="5a1598ef78992c55" providerId="LiveId" clId="{E6B49346-C107-4012-B400-E34E0DF097DD}" dt="2023-05-23T13:11:31.067" v="696"/>
          <ac:spMkLst>
            <pc:docMk/>
            <pc:sldMk cId="2199067404" sldId="344"/>
            <ac:spMk id="3" creationId="{E0E8A59B-65F4-160A-CDBD-5ECA731EC848}"/>
          </ac:spMkLst>
        </pc:spChg>
        <pc:spChg chg="add">
          <ac:chgData name="Emily Crose" userId="5a1598ef78992c55" providerId="LiveId" clId="{E6B49346-C107-4012-B400-E34E0DF097DD}" dt="2023-05-23T13:11:40.905" v="711" actId="26606"/>
          <ac:spMkLst>
            <pc:docMk/>
            <pc:sldMk cId="2199067404" sldId="344"/>
            <ac:spMk id="20" creationId="{991E317B-75E3-4171-A07A-B263C1D6DCA5}"/>
          </ac:spMkLst>
        </pc:spChg>
        <pc:spChg chg="add">
          <ac:chgData name="Emily Crose" userId="5a1598ef78992c55" providerId="LiveId" clId="{E6B49346-C107-4012-B400-E34E0DF097DD}" dt="2023-05-23T13:11:40.905" v="711" actId="26606"/>
          <ac:spMkLst>
            <pc:docMk/>
            <pc:sldMk cId="2199067404" sldId="344"/>
            <ac:spMk id="22" creationId="{4A9B19C2-B29A-4924-9E7E-6FBF17F5854E}"/>
          </ac:spMkLst>
        </pc:spChg>
        <pc:grpChg chg="add">
          <ac:chgData name="Emily Crose" userId="5a1598ef78992c55" providerId="LiveId" clId="{E6B49346-C107-4012-B400-E34E0DF097DD}" dt="2023-05-23T13:11:40.905" v="711" actId="26606"/>
          <ac:grpSpMkLst>
            <pc:docMk/>
            <pc:sldMk cId="2199067404" sldId="344"/>
            <ac:grpSpMk id="24" creationId="{34C85634-D5F5-4047-8F35-F4B1F50AB1A7}"/>
          </ac:grpSpMkLst>
        </pc:grpChg>
        <pc:picChg chg="add mod">
          <ac:chgData name="Emily Crose" userId="5a1598ef78992c55" providerId="LiveId" clId="{E6B49346-C107-4012-B400-E34E0DF097DD}" dt="2023-05-23T13:11:40.905" v="711" actId="26606"/>
          <ac:picMkLst>
            <pc:docMk/>
            <pc:sldMk cId="2199067404" sldId="344"/>
            <ac:picMk id="5" creationId="{A1C9D389-123F-E69A-EB8E-94D7332B7759}"/>
          </ac:picMkLst>
        </pc:picChg>
        <pc:cxnChg chg="add">
          <ac:chgData name="Emily Crose" userId="5a1598ef78992c55" providerId="LiveId" clId="{E6B49346-C107-4012-B400-E34E0DF097DD}" dt="2023-05-23T13:11:40.905" v="711" actId="26606"/>
          <ac:cxnSpMkLst>
            <pc:docMk/>
            <pc:sldMk cId="2199067404" sldId="344"/>
            <ac:cxnSpMk id="10" creationId="{0512F9CB-A1A0-4043-A103-F6A4B94B695A}"/>
          </ac:cxnSpMkLst>
        </pc:cxnChg>
        <pc:cxnChg chg="add">
          <ac:chgData name="Emily Crose" userId="5a1598ef78992c55" providerId="LiveId" clId="{E6B49346-C107-4012-B400-E34E0DF097DD}" dt="2023-05-23T13:11:40.905" v="711" actId="26606"/>
          <ac:cxnSpMkLst>
            <pc:docMk/>
            <pc:sldMk cId="2199067404" sldId="344"/>
            <ac:cxnSpMk id="12" creationId="{ADBE6588-EE16-4389-857C-86A156D49E5D}"/>
          </ac:cxnSpMkLst>
        </pc:cxnChg>
        <pc:cxnChg chg="add">
          <ac:chgData name="Emily Crose" userId="5a1598ef78992c55" providerId="LiveId" clId="{E6B49346-C107-4012-B400-E34E0DF097DD}" dt="2023-05-23T13:11:40.905" v="711" actId="26606"/>
          <ac:cxnSpMkLst>
            <pc:docMk/>
            <pc:sldMk cId="2199067404" sldId="344"/>
            <ac:cxnSpMk id="14" creationId="{17FD48D2-B0A7-413D-B947-AA55AC1296D5}"/>
          </ac:cxnSpMkLst>
        </pc:cxnChg>
        <pc:cxnChg chg="add">
          <ac:chgData name="Emily Crose" userId="5a1598ef78992c55" providerId="LiveId" clId="{E6B49346-C107-4012-B400-E34E0DF097DD}" dt="2023-05-23T13:11:40.905" v="711" actId="26606"/>
          <ac:cxnSpMkLst>
            <pc:docMk/>
            <pc:sldMk cId="2199067404" sldId="344"/>
            <ac:cxnSpMk id="16" creationId="{2BE668D0-D906-4EEE-B32F-8C028624B837}"/>
          </ac:cxnSpMkLst>
        </pc:cxnChg>
        <pc:cxnChg chg="add">
          <ac:chgData name="Emily Crose" userId="5a1598ef78992c55" providerId="LiveId" clId="{E6B49346-C107-4012-B400-E34E0DF097DD}" dt="2023-05-23T13:11:40.905" v="711" actId="26606"/>
          <ac:cxnSpMkLst>
            <pc:docMk/>
            <pc:sldMk cId="2199067404" sldId="344"/>
            <ac:cxnSpMk id="18" creationId="{D1DE67A3-B8F6-4CFD-A8E0-D15200F23152}"/>
          </ac:cxnSpMkLst>
        </pc:cxnChg>
      </pc:sldChg>
      <pc:sldChg chg="addSp delSp modSp new mod setBg setClrOvrMap modShow">
        <pc:chgData name="Emily Crose" userId="5a1598ef78992c55" providerId="LiveId" clId="{E6B49346-C107-4012-B400-E34E0DF097DD}" dt="2023-05-23T13:15:15.348" v="1030" actId="729"/>
        <pc:sldMkLst>
          <pc:docMk/>
          <pc:sldMk cId="2520947894" sldId="345"/>
        </pc:sldMkLst>
        <pc:spChg chg="mod">
          <ac:chgData name="Emily Crose" userId="5a1598ef78992c55" providerId="LiveId" clId="{E6B49346-C107-4012-B400-E34E0DF097DD}" dt="2023-05-23T13:13:10.441" v="1029" actId="14100"/>
          <ac:spMkLst>
            <pc:docMk/>
            <pc:sldMk cId="2520947894" sldId="345"/>
            <ac:spMk id="2" creationId="{2C53CF4E-3D39-58AF-ABBA-224883A74E26}"/>
          </ac:spMkLst>
        </pc:spChg>
        <pc:spChg chg="del">
          <ac:chgData name="Emily Crose" userId="5a1598ef78992c55" providerId="LiveId" clId="{E6B49346-C107-4012-B400-E34E0DF097DD}" dt="2023-05-23T13:12:54.337" v="998"/>
          <ac:spMkLst>
            <pc:docMk/>
            <pc:sldMk cId="2520947894" sldId="345"/>
            <ac:spMk id="3" creationId="{EE0B2831-AD98-502A-DFED-2F64675A31C5}"/>
          </ac:spMkLst>
        </pc:spChg>
        <pc:spChg chg="add">
          <ac:chgData name="Emily Crose" userId="5a1598ef78992c55" providerId="LiveId" clId="{E6B49346-C107-4012-B400-E34E0DF097DD}" dt="2023-05-23T13:12:57.937" v="1001" actId="26606"/>
          <ac:spMkLst>
            <pc:docMk/>
            <pc:sldMk cId="2520947894" sldId="345"/>
            <ac:spMk id="20" creationId="{991E317B-75E3-4171-A07A-B263C1D6DCA5}"/>
          </ac:spMkLst>
        </pc:spChg>
        <pc:spChg chg="add">
          <ac:chgData name="Emily Crose" userId="5a1598ef78992c55" providerId="LiveId" clId="{E6B49346-C107-4012-B400-E34E0DF097DD}" dt="2023-05-23T13:12:57.937" v="1001" actId="26606"/>
          <ac:spMkLst>
            <pc:docMk/>
            <pc:sldMk cId="2520947894" sldId="345"/>
            <ac:spMk id="22" creationId="{4A9B19C2-B29A-4924-9E7E-6FBF17F5854E}"/>
          </ac:spMkLst>
        </pc:spChg>
        <pc:grpChg chg="add">
          <ac:chgData name="Emily Crose" userId="5a1598ef78992c55" providerId="LiveId" clId="{E6B49346-C107-4012-B400-E34E0DF097DD}" dt="2023-05-23T13:12:57.937" v="1001" actId="26606"/>
          <ac:grpSpMkLst>
            <pc:docMk/>
            <pc:sldMk cId="2520947894" sldId="345"/>
            <ac:grpSpMk id="24" creationId="{34C85634-D5F5-4047-8F35-F4B1F50AB1A7}"/>
          </ac:grpSpMkLst>
        </pc:grpChg>
        <pc:picChg chg="add mod">
          <ac:chgData name="Emily Crose" userId="5a1598ef78992c55" providerId="LiveId" clId="{E6B49346-C107-4012-B400-E34E0DF097DD}" dt="2023-05-23T13:12:57.937" v="1001" actId="26606"/>
          <ac:picMkLst>
            <pc:docMk/>
            <pc:sldMk cId="2520947894" sldId="345"/>
            <ac:picMk id="5" creationId="{D12EDB38-6021-246F-20E2-2ECFBF3A7E6C}"/>
          </ac:picMkLst>
        </pc:picChg>
        <pc:cxnChg chg="add">
          <ac:chgData name="Emily Crose" userId="5a1598ef78992c55" providerId="LiveId" clId="{E6B49346-C107-4012-B400-E34E0DF097DD}" dt="2023-05-23T13:12:57.937" v="1001" actId="26606"/>
          <ac:cxnSpMkLst>
            <pc:docMk/>
            <pc:sldMk cId="2520947894" sldId="345"/>
            <ac:cxnSpMk id="10" creationId="{0512F9CB-A1A0-4043-A103-F6A4B94B695A}"/>
          </ac:cxnSpMkLst>
        </pc:cxnChg>
        <pc:cxnChg chg="add">
          <ac:chgData name="Emily Crose" userId="5a1598ef78992c55" providerId="LiveId" clId="{E6B49346-C107-4012-B400-E34E0DF097DD}" dt="2023-05-23T13:12:57.937" v="1001" actId="26606"/>
          <ac:cxnSpMkLst>
            <pc:docMk/>
            <pc:sldMk cId="2520947894" sldId="345"/>
            <ac:cxnSpMk id="12" creationId="{ADBE6588-EE16-4389-857C-86A156D49E5D}"/>
          </ac:cxnSpMkLst>
        </pc:cxnChg>
        <pc:cxnChg chg="add">
          <ac:chgData name="Emily Crose" userId="5a1598ef78992c55" providerId="LiveId" clId="{E6B49346-C107-4012-B400-E34E0DF097DD}" dt="2023-05-23T13:12:57.937" v="1001" actId="26606"/>
          <ac:cxnSpMkLst>
            <pc:docMk/>
            <pc:sldMk cId="2520947894" sldId="345"/>
            <ac:cxnSpMk id="14" creationId="{17FD48D2-B0A7-413D-B947-AA55AC1296D5}"/>
          </ac:cxnSpMkLst>
        </pc:cxnChg>
        <pc:cxnChg chg="add">
          <ac:chgData name="Emily Crose" userId="5a1598ef78992c55" providerId="LiveId" clId="{E6B49346-C107-4012-B400-E34E0DF097DD}" dt="2023-05-23T13:12:57.937" v="1001" actId="26606"/>
          <ac:cxnSpMkLst>
            <pc:docMk/>
            <pc:sldMk cId="2520947894" sldId="345"/>
            <ac:cxnSpMk id="16" creationId="{2BE668D0-D906-4EEE-B32F-8C028624B837}"/>
          </ac:cxnSpMkLst>
        </pc:cxnChg>
        <pc:cxnChg chg="add">
          <ac:chgData name="Emily Crose" userId="5a1598ef78992c55" providerId="LiveId" clId="{E6B49346-C107-4012-B400-E34E0DF097DD}" dt="2023-05-23T13:12:57.937" v="1001" actId="26606"/>
          <ac:cxnSpMkLst>
            <pc:docMk/>
            <pc:sldMk cId="2520947894" sldId="345"/>
            <ac:cxnSpMk id="18" creationId="{D1DE67A3-B8F6-4CFD-A8E0-D15200F23152}"/>
          </ac:cxnSpMkLst>
        </pc:cxn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668FEAE-FAFE-41B4-ACB7-4D21B7F45387}"/>
    <pc:docChg chg="undo custSel addSld delSld modSld sldOrd">
      <pc:chgData name="Emily Crose" userId="5a1598ef78992c55" providerId="LiveId" clId="{6668FEAE-FAFE-41B4-ACB7-4D21B7F45387}" dt="2023-04-18T10:37:13.783" v="3714" actId="26606"/>
      <pc:docMkLst>
        <pc:docMk/>
      </pc:docMkLst>
      <pc:sldChg chg="addSp delSp modSp mod setBg setClrOvrMap delDesignElem">
        <pc:chgData name="Emily Crose" userId="5a1598ef78992c55" providerId="LiveId" clId="{6668FEAE-FAFE-41B4-ACB7-4D21B7F45387}" dt="2023-04-12T21:26:05.922" v="152" actId="20577"/>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21:26:05.922" v="152" actId="20577"/>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del mod setBg delDesignElem">
        <pc:chgData name="Emily Crose" userId="5a1598ef78992c55" providerId="LiveId" clId="{6668FEAE-FAFE-41B4-ACB7-4D21B7F45387}" dt="2023-04-14T17:20:44.577" v="1493" actId="269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 delDesignElem">
        <pc:chgData name="Emily Crose" userId="5a1598ef78992c55" providerId="LiveId" clId="{6668FEAE-FAFE-41B4-ACB7-4D21B7F45387}" dt="2023-04-14T19:47:47.882" v="3555" actId="47"/>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addSp delSp modSp add del mod setBg delDesignElem">
        <pc:chgData name="Emily Crose" userId="5a1598ef78992c55" providerId="LiveId" clId="{6668FEAE-FAFE-41B4-ACB7-4D21B7F45387}" dt="2023-04-14T17:20:44.577" v="1493" actId="2696"/>
        <pc:sldMkLst>
          <pc:docMk/>
          <pc:sldMk cId="3097047458" sldId="265"/>
        </pc:sldMkLst>
        <pc:spChg chg="mod">
          <ac:chgData name="Emily Crose" userId="5a1598ef78992c55" providerId="LiveId" clId="{6668FEAE-FAFE-41B4-ACB7-4D21B7F45387}" dt="2023-04-12T22:12:48.194" v="200" actId="26606"/>
          <ac:spMkLst>
            <pc:docMk/>
            <pc:sldMk cId="3097047458" sldId="265"/>
            <ac:spMk id="2" creationId="{387556D4-EB97-BC07-A400-6F5045EBF3FB}"/>
          </ac:spMkLst>
        </pc:spChg>
        <pc:spChg chg="add del mod">
          <ac:chgData name="Emily Crose" userId="5a1598ef78992c55" providerId="LiveId" clId="{6668FEAE-FAFE-41B4-ACB7-4D21B7F45387}" dt="2023-04-12T22:12:44.312" v="197"/>
          <ac:spMkLst>
            <pc:docMk/>
            <pc:sldMk cId="3097047458" sldId="265"/>
            <ac:spMk id="4" creationId="{D093BFAE-595B-5049-357A-B965F2A5D66F}"/>
          </ac:spMkLst>
        </pc:spChg>
        <pc:spChg chg="del">
          <ac:chgData name="Emily Crose" userId="5a1598ef78992c55" providerId="LiveId" clId="{6668FEAE-FAFE-41B4-ACB7-4D21B7F45387}" dt="2023-04-12T19:31:11.692" v="146"/>
          <ac:spMkLst>
            <pc:docMk/>
            <pc:sldMk cId="3097047458" sldId="265"/>
            <ac:spMk id="14" creationId="{4AC0CD9D-7610-4620-93B4-798CCD9AB581}"/>
          </ac:spMkLst>
        </pc:spChg>
        <pc:spChg chg="add">
          <ac:chgData name="Emily Crose" userId="5a1598ef78992c55" providerId="LiveId" clId="{6668FEAE-FAFE-41B4-ACB7-4D21B7F45387}" dt="2023-04-12T22:12:48.194" v="200" actId="26606"/>
          <ac:spMkLst>
            <pc:docMk/>
            <pc:sldMk cId="3097047458" sldId="265"/>
            <ac:spMk id="17" creationId="{58A973E8-C2D4-4C81-8ADE-C5C021A615E7}"/>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spChg chg="add">
          <ac:chgData name="Emily Crose" userId="5a1598ef78992c55" providerId="LiveId" clId="{6668FEAE-FAFE-41B4-ACB7-4D21B7F45387}" dt="2023-04-12T22:12:48.194" v="200" actId="26606"/>
          <ac:spMkLst>
            <pc:docMk/>
            <pc:sldMk cId="3097047458" sldId="265"/>
            <ac:spMk id="31" creationId="{E05CABE9-5E7C-4773-BFCD-24B199FA1AE3}"/>
          </ac:spMkLst>
        </pc:spChg>
        <pc:grpChg chg="add">
          <ac:chgData name="Emily Crose" userId="5a1598ef78992c55" providerId="LiveId" clId="{6668FEAE-FAFE-41B4-ACB7-4D21B7F45387}" dt="2023-04-12T22:12:48.194" v="200" actId="26606"/>
          <ac:grpSpMkLst>
            <pc:docMk/>
            <pc:sldMk cId="3097047458" sldId="265"/>
            <ac:grpSpMk id="19" creationId="{A08E251A-5371-4E82-A0F3-2CA0C15AB09C}"/>
          </ac:grpSpMkLst>
        </pc:grpChg>
        <pc:picChg chg="del">
          <ac:chgData name="Emily Crose" userId="5a1598ef78992c55" providerId="LiveId" clId="{6668FEAE-FAFE-41B4-ACB7-4D21B7F45387}" dt="2023-04-12T22:12:29.319" v="196" actId="478"/>
          <ac:picMkLst>
            <pc:docMk/>
            <pc:sldMk cId="3097047458" sldId="265"/>
            <ac:picMk id="5" creationId="{AC60179A-731E-D77A-6996-FBB702D508BD}"/>
          </ac:picMkLst>
        </pc:pic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add mod">
          <ac:chgData name="Emily Crose" userId="5a1598ef78992c55" providerId="LiveId" clId="{6668FEAE-FAFE-41B4-ACB7-4D21B7F45387}" dt="2023-04-12T22:12:48.194" v="200" actId="26606"/>
          <ac:picMkLst>
            <pc:docMk/>
            <pc:sldMk cId="3097047458" sldId="265"/>
            <ac:picMk id="7" creationId="{5019F048-17CF-19DF-C9B5-B6ECFD4EF044}"/>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cxnChg chg="add">
          <ac:chgData name="Emily Crose" userId="5a1598ef78992c55" providerId="LiveId" clId="{6668FEAE-FAFE-41B4-ACB7-4D21B7F45387}" dt="2023-04-12T22:12:48.194" v="200" actId="26606"/>
          <ac:cxnSpMkLst>
            <pc:docMk/>
            <pc:sldMk cId="3097047458" sldId="265"/>
            <ac:cxnSpMk id="9" creationId="{8FD48FB1-66D8-4676-B0AA-C139A1DB78D1}"/>
          </ac:cxnSpMkLst>
        </pc:cxnChg>
        <pc:cxnChg chg="add">
          <ac:chgData name="Emily Crose" userId="5a1598ef78992c55" providerId="LiveId" clId="{6668FEAE-FAFE-41B4-ACB7-4D21B7F45387}" dt="2023-04-12T22:12:48.194" v="200" actId="26606"/>
          <ac:cxnSpMkLst>
            <pc:docMk/>
            <pc:sldMk cId="3097047458" sldId="265"/>
            <ac:cxnSpMk id="10" creationId="{F033F5AE-6728-4F19-8DED-658E674B31B9}"/>
          </ac:cxnSpMkLst>
        </pc:cxnChg>
        <pc:cxnChg chg="add">
          <ac:chgData name="Emily Crose" userId="5a1598ef78992c55" providerId="LiveId" clId="{6668FEAE-FAFE-41B4-ACB7-4D21B7F45387}" dt="2023-04-12T22:12:48.194" v="200" actId="26606"/>
          <ac:cxnSpMkLst>
            <pc:docMk/>
            <pc:sldMk cId="3097047458" sldId="265"/>
            <ac:cxnSpMk id="11" creationId="{82C7D74A-18BA-4709-A808-44E8815C4430}"/>
          </ac:cxnSpMkLst>
        </pc:cxnChg>
        <pc:cxnChg chg="add">
          <ac:chgData name="Emily Crose" userId="5a1598ef78992c55" providerId="LiveId" clId="{6668FEAE-FAFE-41B4-ACB7-4D21B7F45387}" dt="2023-04-12T22:12:48.194" v="200" actId="26606"/>
          <ac:cxnSpMkLst>
            <pc:docMk/>
            <pc:sldMk cId="3097047458" sldId="265"/>
            <ac:cxnSpMk id="13" creationId="{B5164A3F-1561-4039-8185-AB0EEB713EA7}"/>
          </ac:cxnSpMkLst>
        </pc:cxnChg>
        <pc:cxnChg chg="add">
          <ac:chgData name="Emily Crose" userId="5a1598ef78992c55" providerId="LiveId" clId="{6668FEAE-FAFE-41B4-ACB7-4D21B7F45387}" dt="2023-04-12T22:12:48.194" v="200" actId="26606"/>
          <ac:cxnSpMkLst>
            <pc:docMk/>
            <pc:sldMk cId="3097047458" sldId="265"/>
            <ac:cxnSpMk id="15" creationId="{2A35DB53-42BE-460E-9CA1-1294C98463CB}"/>
          </ac:cxnSpMkLst>
        </pc:cxnChg>
      </pc:sldChg>
      <pc:sldChg chg="add del">
        <pc:chgData name="Emily Crose" userId="5a1598ef78992c55" providerId="LiveId" clId="{6668FEAE-FAFE-41B4-ACB7-4D21B7F45387}" dt="2023-04-12T18:52:21.604" v="2" actId="47"/>
        <pc:sldMkLst>
          <pc:docMk/>
          <pc:sldMk cId="27410325" sldId="266"/>
        </pc:sldMkLst>
      </pc:sldChg>
      <pc:sldChg chg="addSp delSp modSp add del mod setBg delDesignElem">
        <pc:chgData name="Emily Crose" userId="5a1598ef78992c55" providerId="LiveId" clId="{6668FEAE-FAFE-41B4-ACB7-4D21B7F45387}" dt="2023-04-14T17:20:44.577" v="1493" actId="269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del mod setBg setClrOvrMap delDesignElem">
        <pc:chgData name="Emily Crose" userId="5a1598ef78992c55" providerId="LiveId" clId="{6668FEAE-FAFE-41B4-ACB7-4D21B7F45387}" dt="2023-04-14T17:20:44.577" v="1493" actId="2696"/>
        <pc:sldMkLst>
          <pc:docMk/>
          <pc:sldMk cId="1523269679" sldId="267"/>
        </pc:sldMkLst>
        <pc:spChg chg="mod">
          <ac:chgData name="Emily Crose" userId="5a1598ef78992c55" providerId="LiveId" clId="{6668FEAE-FAFE-41B4-ACB7-4D21B7F45387}" dt="2023-04-12T22:02:53.164" v="155"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del">
          <ac:chgData name="Emily Crose" userId="5a1598ef78992c55" providerId="LiveId" clId="{6668FEAE-FAFE-41B4-ACB7-4D21B7F45387}" dt="2023-04-12T22:02:53.164" v="155" actId="26606"/>
          <ac:spMkLst>
            <pc:docMk/>
            <pc:sldMk cId="1523269679" sldId="267"/>
            <ac:spMk id="21" creationId="{D2600CBB-0CF8-4237-8491-B7864363D2AE}"/>
          </ac:spMkLst>
        </pc:spChg>
        <pc:spChg chg="add del">
          <ac:chgData name="Emily Crose" userId="5a1598ef78992c55" providerId="LiveId" clId="{6668FEAE-FAFE-41B4-ACB7-4D21B7F45387}" dt="2023-04-12T22:02:53.164" v="155" actId="26606"/>
          <ac:spMkLst>
            <pc:docMk/>
            <pc:sldMk cId="1523269679" sldId="267"/>
            <ac:spMk id="22" creationId="{E4CBBC1E-991D-4CF9-BCA5-AB1496871411}"/>
          </ac:spMkLst>
        </pc:spChg>
        <pc:spChg chg="add del">
          <ac:chgData name="Emily Crose" userId="5a1598ef78992c55" providerId="LiveId" clId="{6668FEAE-FAFE-41B4-ACB7-4D21B7F45387}" dt="2023-04-12T22:02:53.121" v="154" actId="26606"/>
          <ac:spMkLst>
            <pc:docMk/>
            <pc:sldMk cId="1523269679" sldId="267"/>
            <ac:spMk id="27" creationId="{D2600CBB-0CF8-4237-8491-B7864363D2AE}"/>
          </ac:spMkLst>
        </pc:spChg>
        <pc:spChg chg="add del">
          <ac:chgData name="Emily Crose" userId="5a1598ef78992c55" providerId="LiveId" clId="{6668FEAE-FAFE-41B4-ACB7-4D21B7F45387}" dt="2023-04-12T22:02:53.121" v="154" actId="26606"/>
          <ac:spMkLst>
            <pc:docMk/>
            <pc:sldMk cId="1523269679" sldId="267"/>
            <ac:spMk id="29"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22:02:53.164" v="155"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del">
        <pc:chgData name="Emily Crose" userId="5a1598ef78992c55" providerId="LiveId" clId="{6668FEAE-FAFE-41B4-ACB7-4D21B7F45387}" dt="2023-04-14T17:20:44.577" v="1493" actId="2696"/>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del mod setBg delDesignElem">
        <pc:chgData name="Emily Crose" userId="5a1598ef78992c55" providerId="LiveId" clId="{6668FEAE-FAFE-41B4-ACB7-4D21B7F45387}" dt="2023-04-14T17:20:44.577" v="1493" actId="269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del">
        <pc:chgData name="Emily Crose" userId="5a1598ef78992c55" providerId="LiveId" clId="{6668FEAE-FAFE-41B4-ACB7-4D21B7F45387}" dt="2023-04-14T17:20:44.577" v="1493" actId="2696"/>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del">
        <pc:chgData name="Emily Crose" userId="5a1598ef78992c55" providerId="LiveId" clId="{6668FEAE-FAFE-41B4-ACB7-4D21B7F45387}" dt="2023-04-14T17:20:44.577" v="1493" actId="2696"/>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del ord">
        <pc:chgData name="Emily Crose" userId="5a1598ef78992c55" providerId="LiveId" clId="{6668FEAE-FAFE-41B4-ACB7-4D21B7F45387}" dt="2023-04-14T17:20:44.577" v="1493" actId="2696"/>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modSp add del mod ord">
        <pc:chgData name="Emily Crose" userId="5a1598ef78992c55" providerId="LiveId" clId="{6668FEAE-FAFE-41B4-ACB7-4D21B7F45387}" dt="2023-04-17T17:30:30.456" v="3707"/>
        <pc:sldMkLst>
          <pc:docMk/>
          <pc:sldMk cId="3300517546" sldId="275"/>
        </pc:sldMkLst>
        <pc:spChg chg="mod">
          <ac:chgData name="Emily Crose" userId="5a1598ef78992c55" providerId="LiveId" clId="{6668FEAE-FAFE-41B4-ACB7-4D21B7F45387}" dt="2023-04-14T19:47:36.068" v="3552" actId="20577"/>
          <ac:spMkLst>
            <pc:docMk/>
            <pc:sldMk cId="3300517546" sldId="275"/>
            <ac:spMk id="2" creationId="{1325A63D-9015-F666-B15A-F5E3B102B45E}"/>
          </ac:spMkLst>
        </pc:spChg>
      </pc:sldChg>
      <pc:sldChg chg="modSp add del mod">
        <pc:chgData name="Emily Crose" userId="5a1598ef78992c55" providerId="LiveId" clId="{6668FEAE-FAFE-41B4-ACB7-4D21B7F45387}" dt="2023-04-14T19:47:39.919" v="3554" actId="20577"/>
        <pc:sldMkLst>
          <pc:docMk/>
          <pc:sldMk cId="3104054636" sldId="276"/>
        </pc:sldMkLst>
        <pc:spChg chg="mod">
          <ac:chgData name="Emily Crose" userId="5a1598ef78992c55" providerId="LiveId" clId="{6668FEAE-FAFE-41B4-ACB7-4D21B7F45387}" dt="2023-04-14T19:47:39.919" v="3554" actId="20577"/>
          <ac:spMkLst>
            <pc:docMk/>
            <pc:sldMk cId="3104054636" sldId="276"/>
            <ac:spMk id="2" creationId="{B963730F-E840-E5E0-87C0-65F532F962AC}"/>
          </ac:spMkLst>
        </pc:spChg>
      </pc:sldChg>
      <pc:sldChg chg="new del">
        <pc:chgData name="Emily Crose" userId="5a1598ef78992c55" providerId="LiveId" clId="{6668FEAE-FAFE-41B4-ACB7-4D21B7F45387}" dt="2023-04-12T18:55:35.579" v="90" actId="47"/>
        <pc:sldMkLst>
          <pc:docMk/>
          <pc:sldMk cId="1200240884" sldId="277"/>
        </pc:sldMkLst>
      </pc:sldChg>
      <pc:sldChg chg="add del">
        <pc:chgData name="Emily Crose" userId="5a1598ef78992c55" providerId="LiveId" clId="{6668FEAE-FAFE-41B4-ACB7-4D21B7F45387}" dt="2023-04-14T17:20:44.577" v="1493" actId="2696"/>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del mod">
        <pc:chgData name="Emily Crose" userId="5a1598ef78992c55" providerId="LiveId" clId="{6668FEAE-FAFE-41B4-ACB7-4D21B7F45387}" dt="2023-04-14T17:20:44.577" v="1493" actId="2696"/>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del ord">
        <pc:chgData name="Emily Crose" userId="5a1598ef78992c55" providerId="LiveId" clId="{6668FEAE-FAFE-41B4-ACB7-4D21B7F45387}" dt="2023-04-14T17:20:44.577" v="1493" actId="2696"/>
        <pc:sldMkLst>
          <pc:docMk/>
          <pc:sldMk cId="3076984293" sldId="280"/>
        </pc:sldMkLst>
      </pc:sldChg>
      <pc:sldChg chg="add del setBg">
        <pc:chgData name="Emily Crose" userId="5a1598ef78992c55" providerId="LiveId" clId="{6668FEAE-FAFE-41B4-ACB7-4D21B7F45387}" dt="2023-04-14T17:20:44.577" v="1493" actId="2696"/>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del mod">
        <pc:chgData name="Emily Crose" userId="5a1598ef78992c55" providerId="LiveId" clId="{6668FEAE-FAFE-41B4-ACB7-4D21B7F45387}" dt="2023-04-14T17:20:44.577" v="1493" actId="2696"/>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del setBg delDesignElem">
        <pc:chgData name="Emily Crose" userId="5a1598ef78992c55" providerId="LiveId" clId="{6668FEAE-FAFE-41B4-ACB7-4D21B7F45387}" dt="2023-04-14T16:29:07.859" v="419" actId="2696"/>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ord">
        <pc:chgData name="Emily Crose" userId="5a1598ef78992c55" providerId="LiveId" clId="{6668FEAE-FAFE-41B4-ACB7-4D21B7F45387}" dt="2023-04-14T17:22:51.991" v="1523"/>
        <pc:sldMkLst>
          <pc:docMk/>
          <pc:sldMk cId="3506182768" sldId="283"/>
        </pc:sldMkLst>
      </pc:sldChg>
      <pc:sldChg chg="add del">
        <pc:chgData name="Emily Crose" userId="5a1598ef78992c55" providerId="LiveId" clId="{6668FEAE-FAFE-41B4-ACB7-4D21B7F45387}" dt="2023-04-12T18:52:21.604" v="2" actId="47"/>
        <pc:sldMkLst>
          <pc:docMk/>
          <pc:sldMk cId="3124542540" sldId="284"/>
        </pc:sldMkLst>
      </pc:sldChg>
      <pc:sldChg chg="delSp add del setBg delDesignElem">
        <pc:chgData name="Emily Crose" userId="5a1598ef78992c55" providerId="LiveId" clId="{6668FEAE-FAFE-41B4-ACB7-4D21B7F45387}" dt="2023-04-14T16:29:07.859" v="419" actId="2696"/>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modSp add mod">
        <pc:chgData name="Emily Crose" userId="5a1598ef78992c55" providerId="LiveId" clId="{6668FEAE-FAFE-41B4-ACB7-4D21B7F45387}" dt="2023-04-14T17:23:03.070" v="1536" actId="20577"/>
        <pc:sldMkLst>
          <pc:docMk/>
          <pc:sldMk cId="2882146801" sldId="285"/>
        </pc:sldMkLst>
        <pc:spChg chg="mod">
          <ac:chgData name="Emily Crose" userId="5a1598ef78992c55" providerId="LiveId" clId="{6668FEAE-FAFE-41B4-ACB7-4D21B7F45387}" dt="2023-04-14T17:23:03.070" v="1536" actId="20577"/>
          <ac:spMkLst>
            <pc:docMk/>
            <pc:sldMk cId="2882146801" sldId="285"/>
            <ac:spMk id="2" creationId="{E37DE77A-CC6A-D102-5AAD-75AE92320CF3}"/>
          </ac:spMkLst>
        </pc:sp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del">
        <pc:chgData name="Emily Crose" userId="5a1598ef78992c55" providerId="LiveId" clId="{6668FEAE-FAFE-41B4-ACB7-4D21B7F45387}" dt="2023-04-14T17:20:44.577" v="1493" actId="2696"/>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del">
        <pc:chgData name="Emily Crose" userId="5a1598ef78992c55" providerId="LiveId" clId="{6668FEAE-FAFE-41B4-ACB7-4D21B7F45387}" dt="2023-04-14T17:20:44.577" v="1493" actId="2696"/>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Sp modSp new del mod setBg">
        <pc:chgData name="Emily Crose" userId="5a1598ef78992c55" providerId="LiveId" clId="{6668FEAE-FAFE-41B4-ACB7-4D21B7F45387}" dt="2023-04-14T17:20:44.577" v="1493" actId="2696"/>
        <pc:sldMkLst>
          <pc:docMk/>
          <pc:sldMk cId="3143072267" sldId="288"/>
        </pc:sldMkLst>
        <pc:spChg chg="mod">
          <ac:chgData name="Emily Crose" userId="5a1598ef78992c55" providerId="LiveId" clId="{6668FEAE-FAFE-41B4-ACB7-4D21B7F45387}" dt="2023-04-12T22:08:08.211" v="195" actId="26606"/>
          <ac:spMkLst>
            <pc:docMk/>
            <pc:sldMk cId="3143072267" sldId="288"/>
            <ac:spMk id="2" creationId="{03A916BC-D82A-A486-CB57-2B54AF3787E5}"/>
          </ac:spMkLst>
        </pc:spChg>
        <pc:spChg chg="add">
          <ac:chgData name="Emily Crose" userId="5a1598ef78992c55" providerId="LiveId" clId="{6668FEAE-FAFE-41B4-ACB7-4D21B7F45387}" dt="2023-04-12T22:08:08.211" v="195" actId="26606"/>
          <ac:spMkLst>
            <pc:docMk/>
            <pc:sldMk cId="3143072267" sldId="288"/>
            <ac:spMk id="18" creationId="{7A675F33-98AF-4B83-A3BB-0780A23145E6}"/>
          </ac:spMkLst>
        </pc:spChg>
        <pc:picChg chg="add">
          <ac:chgData name="Emily Crose" userId="5a1598ef78992c55" providerId="LiveId" clId="{6668FEAE-FAFE-41B4-ACB7-4D21B7F45387}" dt="2023-04-12T22:08:08.211" v="195" actId="26606"/>
          <ac:picMkLst>
            <pc:docMk/>
            <pc:sldMk cId="3143072267" sldId="288"/>
            <ac:picMk id="4" creationId="{16A1BC0B-622F-0A6A-B7AC-919896412326}"/>
          </ac:picMkLst>
        </pc:picChg>
        <pc:cxnChg chg="add">
          <ac:chgData name="Emily Crose" userId="5a1598ef78992c55" providerId="LiveId" clId="{6668FEAE-FAFE-41B4-ACB7-4D21B7F45387}" dt="2023-04-12T22:08:08.211" v="195" actId="26606"/>
          <ac:cxnSpMkLst>
            <pc:docMk/>
            <pc:sldMk cId="3143072267" sldId="288"/>
            <ac:cxnSpMk id="8" creationId="{8FD48FB1-66D8-4676-B0AA-C139A1DB78D1}"/>
          </ac:cxnSpMkLst>
        </pc:cxnChg>
        <pc:cxnChg chg="add">
          <ac:chgData name="Emily Crose" userId="5a1598ef78992c55" providerId="LiveId" clId="{6668FEAE-FAFE-41B4-ACB7-4D21B7F45387}" dt="2023-04-12T22:08:08.211" v="195" actId="26606"/>
          <ac:cxnSpMkLst>
            <pc:docMk/>
            <pc:sldMk cId="3143072267" sldId="288"/>
            <ac:cxnSpMk id="10" creationId="{F033F5AE-6728-4F19-8DED-658E674B31B9}"/>
          </ac:cxnSpMkLst>
        </pc:cxnChg>
        <pc:cxnChg chg="add">
          <ac:chgData name="Emily Crose" userId="5a1598ef78992c55" providerId="LiveId" clId="{6668FEAE-FAFE-41B4-ACB7-4D21B7F45387}" dt="2023-04-12T22:08:08.211" v="195" actId="26606"/>
          <ac:cxnSpMkLst>
            <pc:docMk/>
            <pc:sldMk cId="3143072267" sldId="288"/>
            <ac:cxnSpMk id="12" creationId="{82C7D74A-18BA-4709-A808-44E8815C4430}"/>
          </ac:cxnSpMkLst>
        </pc:cxnChg>
        <pc:cxnChg chg="add">
          <ac:chgData name="Emily Crose" userId="5a1598ef78992c55" providerId="LiveId" clId="{6668FEAE-FAFE-41B4-ACB7-4D21B7F45387}" dt="2023-04-12T22:08:08.211" v="195" actId="26606"/>
          <ac:cxnSpMkLst>
            <pc:docMk/>
            <pc:sldMk cId="3143072267" sldId="288"/>
            <ac:cxnSpMk id="14" creationId="{B5164A3F-1561-4039-8185-AB0EEB713EA7}"/>
          </ac:cxnSpMkLst>
        </pc:cxnChg>
        <pc:cxnChg chg="add">
          <ac:chgData name="Emily Crose" userId="5a1598ef78992c55" providerId="LiveId" clId="{6668FEAE-FAFE-41B4-ACB7-4D21B7F45387}" dt="2023-04-12T22:08:08.211" v="195" actId="26606"/>
          <ac:cxnSpMkLst>
            <pc:docMk/>
            <pc:sldMk cId="3143072267" sldId="288"/>
            <ac:cxnSpMk id="16" creationId="{2A35DB53-42BE-460E-9CA1-1294C98463CB}"/>
          </ac:cxnSpMkLst>
        </pc:cxnChg>
      </pc:sldChg>
      <pc:sldChg chg="modSp new del mod">
        <pc:chgData name="Emily Crose" userId="5a1598ef78992c55" providerId="LiveId" clId="{6668FEAE-FAFE-41B4-ACB7-4D21B7F45387}" dt="2023-04-14T17:20:44.577" v="1493" actId="2696"/>
        <pc:sldMkLst>
          <pc:docMk/>
          <pc:sldMk cId="2407182224" sldId="289"/>
        </pc:sldMkLst>
        <pc:spChg chg="mod">
          <ac:chgData name="Emily Crose" userId="5a1598ef78992c55" providerId="LiveId" clId="{6668FEAE-FAFE-41B4-ACB7-4D21B7F45387}" dt="2023-04-12T23:09:26.163" v="236" actId="20577"/>
          <ac:spMkLst>
            <pc:docMk/>
            <pc:sldMk cId="2407182224" sldId="289"/>
            <ac:spMk id="2" creationId="{F9991EC5-792D-6B90-CB28-B2666BB19CE9}"/>
          </ac:spMkLst>
        </pc:spChg>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modSp new del mod">
        <pc:chgData name="Emily Crose" userId="5a1598ef78992c55" providerId="LiveId" clId="{6668FEAE-FAFE-41B4-ACB7-4D21B7F45387}" dt="2023-04-14T17:20:44.577" v="1493" actId="2696"/>
        <pc:sldMkLst>
          <pc:docMk/>
          <pc:sldMk cId="813738730" sldId="290"/>
        </pc:sldMkLst>
        <pc:spChg chg="mod">
          <ac:chgData name="Emily Crose" userId="5a1598ef78992c55" providerId="LiveId" clId="{6668FEAE-FAFE-41B4-ACB7-4D21B7F45387}" dt="2023-04-13T00:06:26.257" v="246" actId="20577"/>
          <ac:spMkLst>
            <pc:docMk/>
            <pc:sldMk cId="813738730" sldId="290"/>
            <ac:spMk id="2" creationId="{9B086D18-2ABD-118B-E7F7-4C04E4FE7905}"/>
          </ac:spMkLst>
        </pc:spChg>
      </pc:sldChg>
      <pc:sldChg chg="add del">
        <pc:chgData name="Emily Crose" userId="5a1598ef78992c55" providerId="LiveId" clId="{6668FEAE-FAFE-41B4-ACB7-4D21B7F45387}" dt="2023-04-12T18:52:21.604" v="2" actId="47"/>
        <pc:sldMkLst>
          <pc:docMk/>
          <pc:sldMk cId="2397267575" sldId="291"/>
        </pc:sldMkLst>
      </pc:sldChg>
      <pc:sldChg chg="addSp delSp modSp new del mod setBg setClrOvrMap">
        <pc:chgData name="Emily Crose" userId="5a1598ef78992c55" providerId="LiveId" clId="{6668FEAE-FAFE-41B4-ACB7-4D21B7F45387}" dt="2023-04-14T17:20:44.577" v="1493" actId="2696"/>
        <pc:sldMkLst>
          <pc:docMk/>
          <pc:sldMk cId="4227057383" sldId="291"/>
        </pc:sldMkLst>
        <pc:spChg chg="add del mod">
          <ac:chgData name="Emily Crose" userId="5a1598ef78992c55" providerId="LiveId" clId="{6668FEAE-FAFE-41B4-ACB7-4D21B7F45387}" dt="2023-04-13T00:08:03.380" v="269" actId="478"/>
          <ac:spMkLst>
            <pc:docMk/>
            <pc:sldMk cId="4227057383" sldId="291"/>
            <ac:spMk id="2" creationId="{73BFF10C-5263-2C08-D370-26B588A2536D}"/>
          </ac:spMkLst>
        </pc:spChg>
        <pc:spChg chg="add del">
          <ac:chgData name="Emily Crose" userId="5a1598ef78992c55" providerId="LiveId" clId="{6668FEAE-FAFE-41B4-ACB7-4D21B7F45387}" dt="2023-04-13T00:07:25.388" v="259" actId="26606"/>
          <ac:spMkLst>
            <pc:docMk/>
            <pc:sldMk cId="4227057383" sldId="291"/>
            <ac:spMk id="19" creationId="{7E76E764-7D03-4403-9B9D-7FBE8FDAA853}"/>
          </ac:spMkLst>
        </pc:spChg>
        <pc:spChg chg="add del">
          <ac:chgData name="Emily Crose" userId="5a1598ef78992c55" providerId="LiveId" clId="{6668FEAE-FAFE-41B4-ACB7-4D21B7F45387}" dt="2023-04-13T00:07:25.388" v="259" actId="26606"/>
          <ac:spMkLst>
            <pc:docMk/>
            <pc:sldMk cId="4227057383" sldId="291"/>
            <ac:spMk id="21" creationId="{FCEE49A1-138E-4B5B-ACEB-C61A5C591AAA}"/>
          </ac:spMkLst>
        </pc:spChg>
        <pc:spChg chg="add del">
          <ac:chgData name="Emily Crose" userId="5a1598ef78992c55" providerId="LiveId" clId="{6668FEAE-FAFE-41B4-ACB7-4D21B7F45387}" dt="2023-04-13T00:07:29.398" v="261" actId="26606"/>
          <ac:spMkLst>
            <pc:docMk/>
            <pc:sldMk cId="4227057383" sldId="291"/>
            <ac:spMk id="35" creationId="{991E317B-75E3-4171-A07A-B263C1D6DCA5}"/>
          </ac:spMkLst>
        </pc:spChg>
        <pc:spChg chg="add del">
          <ac:chgData name="Emily Crose" userId="5a1598ef78992c55" providerId="LiveId" clId="{6668FEAE-FAFE-41B4-ACB7-4D21B7F45387}" dt="2023-04-13T00:07:29.398" v="261" actId="26606"/>
          <ac:spMkLst>
            <pc:docMk/>
            <pc:sldMk cId="4227057383" sldId="291"/>
            <ac:spMk id="36" creationId="{4A9B19C2-B29A-4924-9E7E-6FBF17F5854E}"/>
          </ac:spMkLst>
        </pc:spChg>
        <pc:spChg chg="add del">
          <ac:chgData name="Emily Crose" userId="5a1598ef78992c55" providerId="LiveId" clId="{6668FEAE-FAFE-41B4-ACB7-4D21B7F45387}" dt="2023-04-13T00:07:37.488" v="263" actId="26606"/>
          <ac:spMkLst>
            <pc:docMk/>
            <pc:sldMk cId="4227057383" sldId="291"/>
            <ac:spMk id="44" creationId="{C5BDD1EA-D8C1-45AF-9F0A-14A2A137BA2A}"/>
          </ac:spMkLst>
        </pc:spChg>
        <pc:spChg chg="add del">
          <ac:chgData name="Emily Crose" userId="5a1598ef78992c55" providerId="LiveId" clId="{6668FEAE-FAFE-41B4-ACB7-4D21B7F45387}" dt="2023-04-13T00:07:37.488" v="263" actId="26606"/>
          <ac:spMkLst>
            <pc:docMk/>
            <pc:sldMk cId="4227057383" sldId="291"/>
            <ac:spMk id="45" creationId="{14354E08-0068-48D7-A8AD-84C7B1CF585D}"/>
          </ac:spMkLst>
        </pc:spChg>
        <pc:spChg chg="add del">
          <ac:chgData name="Emily Crose" userId="5a1598ef78992c55" providerId="LiveId" clId="{6668FEAE-FAFE-41B4-ACB7-4D21B7F45387}" dt="2023-04-13T00:07:44.854" v="265" actId="26606"/>
          <ac:spMkLst>
            <pc:docMk/>
            <pc:sldMk cId="4227057383" sldId="291"/>
            <ac:spMk id="53" creationId="{991E317B-75E3-4171-A07A-B263C1D6DCA5}"/>
          </ac:spMkLst>
        </pc:spChg>
        <pc:spChg chg="add del">
          <ac:chgData name="Emily Crose" userId="5a1598ef78992c55" providerId="LiveId" clId="{6668FEAE-FAFE-41B4-ACB7-4D21B7F45387}" dt="2023-04-13T00:07:44.854" v="265" actId="26606"/>
          <ac:spMkLst>
            <pc:docMk/>
            <pc:sldMk cId="4227057383" sldId="291"/>
            <ac:spMk id="54" creationId="{4A9B19C2-B29A-4924-9E7E-6FBF17F5854E}"/>
          </ac:spMkLst>
        </pc:spChg>
        <pc:spChg chg="add del">
          <ac:chgData name="Emily Crose" userId="5a1598ef78992c55" providerId="LiveId" clId="{6668FEAE-FAFE-41B4-ACB7-4D21B7F45387}" dt="2023-04-13T00:08:00.773" v="267" actId="26606"/>
          <ac:spMkLst>
            <pc:docMk/>
            <pc:sldMk cId="4227057383" sldId="291"/>
            <ac:spMk id="62" creationId="{7A675F33-98AF-4B83-A3BB-0780A23145E6}"/>
          </ac:spMkLst>
        </pc:spChg>
        <pc:grpChg chg="add del">
          <ac:chgData name="Emily Crose" userId="5a1598ef78992c55" providerId="LiveId" clId="{6668FEAE-FAFE-41B4-ACB7-4D21B7F45387}" dt="2023-04-13T00:07:25.388" v="259" actId="26606"/>
          <ac:grpSpMkLst>
            <pc:docMk/>
            <pc:sldMk cId="4227057383" sldId="291"/>
            <ac:grpSpMk id="23" creationId="{4C5F9751-5C17-4A6E-B14B-E470DE730B30}"/>
          </ac:grpSpMkLst>
        </pc:grpChg>
        <pc:grpChg chg="add del">
          <ac:chgData name="Emily Crose" userId="5a1598ef78992c55" providerId="LiveId" clId="{6668FEAE-FAFE-41B4-ACB7-4D21B7F45387}" dt="2023-04-13T00:07:29.398" v="261" actId="26606"/>
          <ac:grpSpMkLst>
            <pc:docMk/>
            <pc:sldMk cId="4227057383" sldId="291"/>
            <ac:grpSpMk id="37" creationId="{34C85634-D5F5-4047-8F35-F4B1F50AB1A7}"/>
          </ac:grpSpMkLst>
        </pc:grpChg>
        <pc:grpChg chg="add del">
          <ac:chgData name="Emily Crose" userId="5a1598ef78992c55" providerId="LiveId" clId="{6668FEAE-FAFE-41B4-ACB7-4D21B7F45387}" dt="2023-04-13T00:07:37.488" v="263" actId="26606"/>
          <ac:grpSpMkLst>
            <pc:docMk/>
            <pc:sldMk cId="4227057383" sldId="291"/>
            <ac:grpSpMk id="46" creationId="{A779F34F-2960-4B81-BA08-445B6F6A0CD7}"/>
          </ac:grpSpMkLst>
        </pc:grpChg>
        <pc:grpChg chg="add del">
          <ac:chgData name="Emily Crose" userId="5a1598ef78992c55" providerId="LiveId" clId="{6668FEAE-FAFE-41B4-ACB7-4D21B7F45387}" dt="2023-04-13T00:07:44.854" v="265" actId="26606"/>
          <ac:grpSpMkLst>
            <pc:docMk/>
            <pc:sldMk cId="4227057383" sldId="291"/>
            <ac:grpSpMk id="55" creationId="{34C85634-D5F5-4047-8F35-F4B1F50AB1A7}"/>
          </ac:grpSpMkLst>
        </pc:grpChg>
        <pc:picChg chg="add mod">
          <ac:chgData name="Emily Crose" userId="5a1598ef78992c55" providerId="LiveId" clId="{6668FEAE-FAFE-41B4-ACB7-4D21B7F45387}" dt="2023-04-13T00:08:14.782" v="273" actId="14100"/>
          <ac:picMkLst>
            <pc:docMk/>
            <pc:sldMk cId="4227057383" sldId="291"/>
            <ac:picMk id="4" creationId="{7C623470-8265-19AA-4A19-7D091DD3159B}"/>
          </ac:picMkLst>
        </pc:picChg>
        <pc:cxnChg chg="add del">
          <ac:chgData name="Emily Crose" userId="5a1598ef78992c55" providerId="LiveId" clId="{6668FEAE-FAFE-41B4-ACB7-4D21B7F45387}" dt="2023-04-13T00:07:25.388" v="259" actId="26606"/>
          <ac:cxnSpMkLst>
            <pc:docMk/>
            <pc:sldMk cId="4227057383" sldId="291"/>
            <ac:cxnSpMk id="9" creationId="{0512F9CB-A1A0-4043-A103-F6A4B94B695A}"/>
          </ac:cxnSpMkLst>
        </pc:cxnChg>
        <pc:cxnChg chg="add del">
          <ac:chgData name="Emily Crose" userId="5a1598ef78992c55" providerId="LiveId" clId="{6668FEAE-FAFE-41B4-ACB7-4D21B7F45387}" dt="2023-04-13T00:07:25.388" v="259" actId="26606"/>
          <ac:cxnSpMkLst>
            <pc:docMk/>
            <pc:sldMk cId="4227057383" sldId="291"/>
            <ac:cxnSpMk id="11" creationId="{ADBE6588-EE16-4389-857C-86A156D49E5D}"/>
          </ac:cxnSpMkLst>
        </pc:cxnChg>
        <pc:cxnChg chg="add del">
          <ac:chgData name="Emily Crose" userId="5a1598ef78992c55" providerId="LiveId" clId="{6668FEAE-FAFE-41B4-ACB7-4D21B7F45387}" dt="2023-04-13T00:07:25.388" v="259" actId="26606"/>
          <ac:cxnSpMkLst>
            <pc:docMk/>
            <pc:sldMk cId="4227057383" sldId="291"/>
            <ac:cxnSpMk id="13" creationId="{17FD48D2-B0A7-413D-B947-AA55AC1296D5}"/>
          </ac:cxnSpMkLst>
        </pc:cxnChg>
        <pc:cxnChg chg="add del">
          <ac:chgData name="Emily Crose" userId="5a1598ef78992c55" providerId="LiveId" clId="{6668FEAE-FAFE-41B4-ACB7-4D21B7F45387}" dt="2023-04-13T00:07:25.388" v="259" actId="26606"/>
          <ac:cxnSpMkLst>
            <pc:docMk/>
            <pc:sldMk cId="4227057383" sldId="291"/>
            <ac:cxnSpMk id="15" creationId="{2BE668D0-D906-4EEE-B32F-8C028624B837}"/>
          </ac:cxnSpMkLst>
        </pc:cxnChg>
        <pc:cxnChg chg="add del">
          <ac:chgData name="Emily Crose" userId="5a1598ef78992c55" providerId="LiveId" clId="{6668FEAE-FAFE-41B4-ACB7-4D21B7F45387}" dt="2023-04-13T00:07:25.388" v="259" actId="26606"/>
          <ac:cxnSpMkLst>
            <pc:docMk/>
            <pc:sldMk cId="4227057383" sldId="291"/>
            <ac:cxnSpMk id="17" creationId="{D1DE67A3-B8F6-4CFD-A8E0-D15200F23152}"/>
          </ac:cxnSpMkLst>
        </pc:cxnChg>
        <pc:cxnChg chg="add del">
          <ac:chgData name="Emily Crose" userId="5a1598ef78992c55" providerId="LiveId" clId="{6668FEAE-FAFE-41B4-ACB7-4D21B7F45387}" dt="2023-04-13T00:07:29.398" v="261" actId="26606"/>
          <ac:cxnSpMkLst>
            <pc:docMk/>
            <pc:sldMk cId="4227057383" sldId="291"/>
            <ac:cxnSpMk id="30" creationId="{0512F9CB-A1A0-4043-A103-F6A4B94B695A}"/>
          </ac:cxnSpMkLst>
        </pc:cxnChg>
        <pc:cxnChg chg="add del">
          <ac:chgData name="Emily Crose" userId="5a1598ef78992c55" providerId="LiveId" clId="{6668FEAE-FAFE-41B4-ACB7-4D21B7F45387}" dt="2023-04-13T00:07:29.398" v="261" actId="26606"/>
          <ac:cxnSpMkLst>
            <pc:docMk/>
            <pc:sldMk cId="4227057383" sldId="291"/>
            <ac:cxnSpMk id="31" creationId="{ADBE6588-EE16-4389-857C-86A156D49E5D}"/>
          </ac:cxnSpMkLst>
        </pc:cxnChg>
        <pc:cxnChg chg="add del">
          <ac:chgData name="Emily Crose" userId="5a1598ef78992c55" providerId="LiveId" clId="{6668FEAE-FAFE-41B4-ACB7-4D21B7F45387}" dt="2023-04-13T00:07:29.398" v="261" actId="26606"/>
          <ac:cxnSpMkLst>
            <pc:docMk/>
            <pc:sldMk cId="4227057383" sldId="291"/>
            <ac:cxnSpMk id="32" creationId="{17FD48D2-B0A7-413D-B947-AA55AC1296D5}"/>
          </ac:cxnSpMkLst>
        </pc:cxnChg>
        <pc:cxnChg chg="add del">
          <ac:chgData name="Emily Crose" userId="5a1598ef78992c55" providerId="LiveId" clId="{6668FEAE-FAFE-41B4-ACB7-4D21B7F45387}" dt="2023-04-13T00:07:29.398" v="261" actId="26606"/>
          <ac:cxnSpMkLst>
            <pc:docMk/>
            <pc:sldMk cId="4227057383" sldId="291"/>
            <ac:cxnSpMk id="33" creationId="{2BE668D0-D906-4EEE-B32F-8C028624B837}"/>
          </ac:cxnSpMkLst>
        </pc:cxnChg>
        <pc:cxnChg chg="add del">
          <ac:chgData name="Emily Crose" userId="5a1598ef78992c55" providerId="LiveId" clId="{6668FEAE-FAFE-41B4-ACB7-4D21B7F45387}" dt="2023-04-13T00:07:29.398" v="261" actId="26606"/>
          <ac:cxnSpMkLst>
            <pc:docMk/>
            <pc:sldMk cId="4227057383" sldId="291"/>
            <ac:cxnSpMk id="34" creationId="{D1DE67A3-B8F6-4CFD-A8E0-D15200F23152}"/>
          </ac:cxnSpMkLst>
        </pc:cxnChg>
        <pc:cxnChg chg="add del">
          <ac:chgData name="Emily Crose" userId="5a1598ef78992c55" providerId="LiveId" clId="{6668FEAE-FAFE-41B4-ACB7-4D21B7F45387}" dt="2023-04-13T00:07:37.488" v="263" actId="26606"/>
          <ac:cxnSpMkLst>
            <pc:docMk/>
            <pc:sldMk cId="4227057383" sldId="291"/>
            <ac:cxnSpMk id="39" creationId="{8FD48FB1-66D8-4676-B0AA-C139A1DB78D1}"/>
          </ac:cxnSpMkLst>
        </pc:cxnChg>
        <pc:cxnChg chg="add del">
          <ac:chgData name="Emily Crose" userId="5a1598ef78992c55" providerId="LiveId" clId="{6668FEAE-FAFE-41B4-ACB7-4D21B7F45387}" dt="2023-04-13T00:07:37.488" v="263" actId="26606"/>
          <ac:cxnSpMkLst>
            <pc:docMk/>
            <pc:sldMk cId="4227057383" sldId="291"/>
            <ac:cxnSpMk id="40" creationId="{F033F5AE-6728-4F19-8DED-658E674B31B9}"/>
          </ac:cxnSpMkLst>
        </pc:cxnChg>
        <pc:cxnChg chg="add del">
          <ac:chgData name="Emily Crose" userId="5a1598ef78992c55" providerId="LiveId" clId="{6668FEAE-FAFE-41B4-ACB7-4D21B7F45387}" dt="2023-04-13T00:07:37.488" v="263" actId="26606"/>
          <ac:cxnSpMkLst>
            <pc:docMk/>
            <pc:sldMk cId="4227057383" sldId="291"/>
            <ac:cxnSpMk id="41" creationId="{82C7D74A-18BA-4709-A808-44E8815C4430}"/>
          </ac:cxnSpMkLst>
        </pc:cxnChg>
        <pc:cxnChg chg="add del">
          <ac:chgData name="Emily Crose" userId="5a1598ef78992c55" providerId="LiveId" clId="{6668FEAE-FAFE-41B4-ACB7-4D21B7F45387}" dt="2023-04-13T00:07:37.488" v="263" actId="26606"/>
          <ac:cxnSpMkLst>
            <pc:docMk/>
            <pc:sldMk cId="4227057383" sldId="291"/>
            <ac:cxnSpMk id="42" creationId="{B5164A3F-1561-4039-8185-AB0EEB713EA7}"/>
          </ac:cxnSpMkLst>
        </pc:cxnChg>
        <pc:cxnChg chg="add del">
          <ac:chgData name="Emily Crose" userId="5a1598ef78992c55" providerId="LiveId" clId="{6668FEAE-FAFE-41B4-ACB7-4D21B7F45387}" dt="2023-04-13T00:07:37.488" v="263" actId="26606"/>
          <ac:cxnSpMkLst>
            <pc:docMk/>
            <pc:sldMk cId="4227057383" sldId="291"/>
            <ac:cxnSpMk id="43" creationId="{2A35DB53-42BE-460E-9CA1-1294C98463CB}"/>
          </ac:cxnSpMkLst>
        </pc:cxnChg>
        <pc:cxnChg chg="add del">
          <ac:chgData name="Emily Crose" userId="5a1598ef78992c55" providerId="LiveId" clId="{6668FEAE-FAFE-41B4-ACB7-4D21B7F45387}" dt="2023-04-13T00:07:44.854" v="265" actId="26606"/>
          <ac:cxnSpMkLst>
            <pc:docMk/>
            <pc:sldMk cId="4227057383" sldId="291"/>
            <ac:cxnSpMk id="48" creationId="{0512F9CB-A1A0-4043-A103-F6A4B94B695A}"/>
          </ac:cxnSpMkLst>
        </pc:cxnChg>
        <pc:cxnChg chg="add del">
          <ac:chgData name="Emily Crose" userId="5a1598ef78992c55" providerId="LiveId" clId="{6668FEAE-FAFE-41B4-ACB7-4D21B7F45387}" dt="2023-04-13T00:07:44.854" v="265" actId="26606"/>
          <ac:cxnSpMkLst>
            <pc:docMk/>
            <pc:sldMk cId="4227057383" sldId="291"/>
            <ac:cxnSpMk id="49" creationId="{ADBE6588-EE16-4389-857C-86A156D49E5D}"/>
          </ac:cxnSpMkLst>
        </pc:cxnChg>
        <pc:cxnChg chg="add del">
          <ac:chgData name="Emily Crose" userId="5a1598ef78992c55" providerId="LiveId" clId="{6668FEAE-FAFE-41B4-ACB7-4D21B7F45387}" dt="2023-04-13T00:07:44.854" v="265" actId="26606"/>
          <ac:cxnSpMkLst>
            <pc:docMk/>
            <pc:sldMk cId="4227057383" sldId="291"/>
            <ac:cxnSpMk id="50" creationId="{17FD48D2-B0A7-413D-B947-AA55AC1296D5}"/>
          </ac:cxnSpMkLst>
        </pc:cxnChg>
        <pc:cxnChg chg="add del">
          <ac:chgData name="Emily Crose" userId="5a1598ef78992c55" providerId="LiveId" clId="{6668FEAE-FAFE-41B4-ACB7-4D21B7F45387}" dt="2023-04-13T00:07:44.854" v="265" actId="26606"/>
          <ac:cxnSpMkLst>
            <pc:docMk/>
            <pc:sldMk cId="4227057383" sldId="291"/>
            <ac:cxnSpMk id="51" creationId="{2BE668D0-D906-4EEE-B32F-8C028624B837}"/>
          </ac:cxnSpMkLst>
        </pc:cxnChg>
        <pc:cxnChg chg="add del">
          <ac:chgData name="Emily Crose" userId="5a1598ef78992c55" providerId="LiveId" clId="{6668FEAE-FAFE-41B4-ACB7-4D21B7F45387}" dt="2023-04-13T00:07:44.854" v="265" actId="26606"/>
          <ac:cxnSpMkLst>
            <pc:docMk/>
            <pc:sldMk cId="4227057383" sldId="291"/>
            <ac:cxnSpMk id="52" creationId="{D1DE67A3-B8F6-4CFD-A8E0-D15200F23152}"/>
          </ac:cxnSpMkLst>
        </pc:cxnChg>
        <pc:cxnChg chg="add del">
          <ac:chgData name="Emily Crose" userId="5a1598ef78992c55" providerId="LiveId" clId="{6668FEAE-FAFE-41B4-ACB7-4D21B7F45387}" dt="2023-04-13T00:08:00.773" v="267" actId="26606"/>
          <ac:cxnSpMkLst>
            <pc:docMk/>
            <pc:sldMk cId="4227057383" sldId="291"/>
            <ac:cxnSpMk id="57" creationId="{8FD48FB1-66D8-4676-B0AA-C139A1DB78D1}"/>
          </ac:cxnSpMkLst>
        </pc:cxnChg>
        <pc:cxnChg chg="add del">
          <ac:chgData name="Emily Crose" userId="5a1598ef78992c55" providerId="LiveId" clId="{6668FEAE-FAFE-41B4-ACB7-4D21B7F45387}" dt="2023-04-13T00:08:00.773" v="267" actId="26606"/>
          <ac:cxnSpMkLst>
            <pc:docMk/>
            <pc:sldMk cId="4227057383" sldId="291"/>
            <ac:cxnSpMk id="58" creationId="{F033F5AE-6728-4F19-8DED-658E674B31B9}"/>
          </ac:cxnSpMkLst>
        </pc:cxnChg>
        <pc:cxnChg chg="add del">
          <ac:chgData name="Emily Crose" userId="5a1598ef78992c55" providerId="LiveId" clId="{6668FEAE-FAFE-41B4-ACB7-4D21B7F45387}" dt="2023-04-13T00:08:00.773" v="267" actId="26606"/>
          <ac:cxnSpMkLst>
            <pc:docMk/>
            <pc:sldMk cId="4227057383" sldId="291"/>
            <ac:cxnSpMk id="59" creationId="{82C7D74A-18BA-4709-A808-44E8815C4430}"/>
          </ac:cxnSpMkLst>
        </pc:cxnChg>
        <pc:cxnChg chg="add del">
          <ac:chgData name="Emily Crose" userId="5a1598ef78992c55" providerId="LiveId" clId="{6668FEAE-FAFE-41B4-ACB7-4D21B7F45387}" dt="2023-04-13T00:08:00.773" v="267" actId="26606"/>
          <ac:cxnSpMkLst>
            <pc:docMk/>
            <pc:sldMk cId="4227057383" sldId="291"/>
            <ac:cxnSpMk id="60" creationId="{B5164A3F-1561-4039-8185-AB0EEB713EA7}"/>
          </ac:cxnSpMkLst>
        </pc:cxnChg>
        <pc:cxnChg chg="add del">
          <ac:chgData name="Emily Crose" userId="5a1598ef78992c55" providerId="LiveId" clId="{6668FEAE-FAFE-41B4-ACB7-4D21B7F45387}" dt="2023-04-13T00:08:00.773" v="267" actId="26606"/>
          <ac:cxnSpMkLst>
            <pc:docMk/>
            <pc:sldMk cId="4227057383" sldId="291"/>
            <ac:cxnSpMk id="61" creationId="{2A35DB53-42BE-460E-9CA1-1294C98463CB}"/>
          </ac:cxnSpMkLst>
        </pc:cxnChg>
      </pc:sldChg>
      <pc:sldChg chg="add del">
        <pc:chgData name="Emily Crose" userId="5a1598ef78992c55" providerId="LiveId" clId="{6668FEAE-FAFE-41B4-ACB7-4D21B7F45387}" dt="2023-04-12T18:52:21.604" v="2" actId="47"/>
        <pc:sldMkLst>
          <pc:docMk/>
          <pc:sldMk cId="2072247977" sldId="292"/>
        </pc:sldMkLst>
      </pc:sldChg>
      <pc:sldChg chg="addSp modSp new mod setBg">
        <pc:chgData name="Emily Crose" userId="5a1598ef78992c55" providerId="LiveId" clId="{6668FEAE-FAFE-41B4-ACB7-4D21B7F45387}" dt="2023-04-14T17:21:00.391" v="1494" actId="26606"/>
        <pc:sldMkLst>
          <pc:docMk/>
          <pc:sldMk cId="2443379224" sldId="292"/>
        </pc:sldMkLst>
        <pc:spChg chg="mod">
          <ac:chgData name="Emily Crose" userId="5a1598ef78992c55" providerId="LiveId" clId="{6668FEAE-FAFE-41B4-ACB7-4D21B7F45387}" dt="2023-04-14T17:21:00.391" v="1494" actId="26606"/>
          <ac:spMkLst>
            <pc:docMk/>
            <pc:sldMk cId="2443379224" sldId="292"/>
            <ac:spMk id="2" creationId="{9859CC10-B190-52D7-4792-5F0A40218E9C}"/>
          </ac:spMkLst>
        </pc:spChg>
        <pc:spChg chg="add">
          <ac:chgData name="Emily Crose" userId="5a1598ef78992c55" providerId="LiveId" clId="{6668FEAE-FAFE-41B4-ACB7-4D21B7F45387}" dt="2023-04-14T17:21:00.391" v="1494" actId="26606"/>
          <ac:spMkLst>
            <pc:docMk/>
            <pc:sldMk cId="2443379224" sldId="292"/>
            <ac:spMk id="18" creationId="{7A675F33-98AF-4B83-A3BB-0780A23145E6}"/>
          </ac:spMkLst>
        </pc:spChg>
        <pc:picChg chg="add">
          <ac:chgData name="Emily Crose" userId="5a1598ef78992c55" providerId="LiveId" clId="{6668FEAE-FAFE-41B4-ACB7-4D21B7F45387}" dt="2023-04-14T17:21:00.391" v="1494" actId="26606"/>
          <ac:picMkLst>
            <pc:docMk/>
            <pc:sldMk cId="2443379224" sldId="292"/>
            <ac:picMk id="4" creationId="{C52047C2-08E8-FD28-CF6E-1826D66EACC2}"/>
          </ac:picMkLst>
        </pc:picChg>
        <pc:cxnChg chg="add">
          <ac:chgData name="Emily Crose" userId="5a1598ef78992c55" providerId="LiveId" clId="{6668FEAE-FAFE-41B4-ACB7-4D21B7F45387}" dt="2023-04-14T17:21:00.391" v="1494" actId="26606"/>
          <ac:cxnSpMkLst>
            <pc:docMk/>
            <pc:sldMk cId="2443379224" sldId="292"/>
            <ac:cxnSpMk id="8" creationId="{8FD48FB1-66D8-4676-B0AA-C139A1DB78D1}"/>
          </ac:cxnSpMkLst>
        </pc:cxnChg>
        <pc:cxnChg chg="add">
          <ac:chgData name="Emily Crose" userId="5a1598ef78992c55" providerId="LiveId" clId="{6668FEAE-FAFE-41B4-ACB7-4D21B7F45387}" dt="2023-04-14T17:21:00.391" v="1494" actId="26606"/>
          <ac:cxnSpMkLst>
            <pc:docMk/>
            <pc:sldMk cId="2443379224" sldId="292"/>
            <ac:cxnSpMk id="10" creationId="{F033F5AE-6728-4F19-8DED-658E674B31B9}"/>
          </ac:cxnSpMkLst>
        </pc:cxnChg>
        <pc:cxnChg chg="add">
          <ac:chgData name="Emily Crose" userId="5a1598ef78992c55" providerId="LiveId" clId="{6668FEAE-FAFE-41B4-ACB7-4D21B7F45387}" dt="2023-04-14T17:21:00.391" v="1494" actId="26606"/>
          <ac:cxnSpMkLst>
            <pc:docMk/>
            <pc:sldMk cId="2443379224" sldId="292"/>
            <ac:cxnSpMk id="12" creationId="{82C7D74A-18BA-4709-A808-44E8815C4430}"/>
          </ac:cxnSpMkLst>
        </pc:cxnChg>
        <pc:cxnChg chg="add">
          <ac:chgData name="Emily Crose" userId="5a1598ef78992c55" providerId="LiveId" clId="{6668FEAE-FAFE-41B4-ACB7-4D21B7F45387}" dt="2023-04-14T17:21:00.391" v="1494" actId="26606"/>
          <ac:cxnSpMkLst>
            <pc:docMk/>
            <pc:sldMk cId="2443379224" sldId="292"/>
            <ac:cxnSpMk id="14" creationId="{B5164A3F-1561-4039-8185-AB0EEB713EA7}"/>
          </ac:cxnSpMkLst>
        </pc:cxnChg>
        <pc:cxnChg chg="add">
          <ac:chgData name="Emily Crose" userId="5a1598ef78992c55" providerId="LiveId" clId="{6668FEAE-FAFE-41B4-ACB7-4D21B7F45387}" dt="2023-04-14T17:21:00.391" v="1494" actId="26606"/>
          <ac:cxnSpMkLst>
            <pc:docMk/>
            <pc:sldMk cId="2443379224" sldId="292"/>
            <ac:cxnSpMk id="16" creationId="{2A35DB53-42BE-460E-9CA1-1294C98463CB}"/>
          </ac:cxnSpMkLst>
        </pc:cxnChg>
      </pc:sldChg>
      <pc:sldChg chg="addSp delSp modSp new mod setBg">
        <pc:chgData name="Emily Crose" userId="5a1598ef78992c55" providerId="LiveId" clId="{6668FEAE-FAFE-41B4-ACB7-4D21B7F45387}" dt="2023-04-14T16:59:30.346" v="1273" actId="26606"/>
        <pc:sldMkLst>
          <pc:docMk/>
          <pc:sldMk cId="1116929725" sldId="293"/>
        </pc:sldMkLst>
        <pc:spChg chg="mod">
          <ac:chgData name="Emily Crose" userId="5a1598ef78992c55" providerId="LiveId" clId="{6668FEAE-FAFE-41B4-ACB7-4D21B7F45387}" dt="2023-04-14T16:59:30.346" v="1273" actId="26606"/>
          <ac:spMkLst>
            <pc:docMk/>
            <pc:sldMk cId="1116929725" sldId="293"/>
            <ac:spMk id="2" creationId="{75A289A3-E740-32D9-D92C-490BE9B42396}"/>
          </ac:spMkLst>
        </pc:spChg>
        <pc:spChg chg="add">
          <ac:chgData name="Emily Crose" userId="5a1598ef78992c55" providerId="LiveId" clId="{6668FEAE-FAFE-41B4-ACB7-4D21B7F45387}" dt="2023-04-14T16:59:30.346" v="1273" actId="26606"/>
          <ac:spMkLst>
            <pc:docMk/>
            <pc:sldMk cId="1116929725" sldId="293"/>
            <ac:spMk id="18" creationId="{ED2D7C63-562A-41C7-892E-0C73F5D59870}"/>
          </ac:spMkLst>
        </pc:spChg>
        <pc:grpChg chg="add">
          <ac:chgData name="Emily Crose" userId="5a1598ef78992c55" providerId="LiveId" clId="{6668FEAE-FAFE-41B4-ACB7-4D21B7F45387}" dt="2023-04-14T16:59:30.346" v="1273" actId="26606"/>
          <ac:grpSpMkLst>
            <pc:docMk/>
            <pc:sldMk cId="1116929725" sldId="293"/>
            <ac:grpSpMk id="20" creationId="{6DF25E23-BE15-4E36-A700-59F0CE8C54A8}"/>
          </ac:grpSpMkLst>
        </pc:grpChg>
        <pc:picChg chg="add del mod">
          <ac:chgData name="Emily Crose" userId="5a1598ef78992c55" providerId="LiveId" clId="{6668FEAE-FAFE-41B4-ACB7-4D21B7F45387}" dt="2023-04-14T16:58:42.787" v="1266" actId="21"/>
          <ac:picMkLst>
            <pc:docMk/>
            <pc:sldMk cId="1116929725" sldId="293"/>
            <ac:picMk id="4" creationId="{5CBC1885-52A4-0C1A-48EE-FBA771D88BEC}"/>
          </ac:picMkLst>
        </pc:picChg>
        <pc:picChg chg="add">
          <ac:chgData name="Emily Crose" userId="5a1598ef78992c55" providerId="LiveId" clId="{6668FEAE-FAFE-41B4-ACB7-4D21B7F45387}" dt="2023-04-14T16:59:30.346" v="1273" actId="26606"/>
          <ac:picMkLst>
            <pc:docMk/>
            <pc:sldMk cId="1116929725" sldId="293"/>
            <ac:picMk id="5" creationId="{801F5467-C4B7-35A7-A19F-B8B833089636}"/>
          </ac:picMkLst>
        </pc:picChg>
        <pc:cxnChg chg="add">
          <ac:chgData name="Emily Crose" userId="5a1598ef78992c55" providerId="LiveId" clId="{6668FEAE-FAFE-41B4-ACB7-4D21B7F45387}" dt="2023-04-14T16:59:30.346" v="1273" actId="26606"/>
          <ac:cxnSpMkLst>
            <pc:docMk/>
            <pc:sldMk cId="1116929725" sldId="293"/>
            <ac:cxnSpMk id="8" creationId="{8FD48FB1-66D8-4676-B0AA-C139A1DB78D1}"/>
          </ac:cxnSpMkLst>
        </pc:cxnChg>
        <pc:cxnChg chg="add">
          <ac:chgData name="Emily Crose" userId="5a1598ef78992c55" providerId="LiveId" clId="{6668FEAE-FAFE-41B4-ACB7-4D21B7F45387}" dt="2023-04-14T16:59:30.346" v="1273" actId="26606"/>
          <ac:cxnSpMkLst>
            <pc:docMk/>
            <pc:sldMk cId="1116929725" sldId="293"/>
            <ac:cxnSpMk id="10" creationId="{F033F5AE-6728-4F19-8DED-658E674B31B9}"/>
          </ac:cxnSpMkLst>
        </pc:cxnChg>
        <pc:cxnChg chg="add">
          <ac:chgData name="Emily Crose" userId="5a1598ef78992c55" providerId="LiveId" clId="{6668FEAE-FAFE-41B4-ACB7-4D21B7F45387}" dt="2023-04-14T16:59:30.346" v="1273" actId="26606"/>
          <ac:cxnSpMkLst>
            <pc:docMk/>
            <pc:sldMk cId="1116929725" sldId="293"/>
            <ac:cxnSpMk id="12" creationId="{82C7D74A-18BA-4709-A808-44E8815C4430}"/>
          </ac:cxnSpMkLst>
        </pc:cxnChg>
        <pc:cxnChg chg="add">
          <ac:chgData name="Emily Crose" userId="5a1598ef78992c55" providerId="LiveId" clId="{6668FEAE-FAFE-41B4-ACB7-4D21B7F45387}" dt="2023-04-14T16:59:30.346" v="1273" actId="26606"/>
          <ac:cxnSpMkLst>
            <pc:docMk/>
            <pc:sldMk cId="1116929725" sldId="293"/>
            <ac:cxnSpMk id="14" creationId="{B5164A3F-1561-4039-8185-AB0EEB713EA7}"/>
          </ac:cxnSpMkLst>
        </pc:cxnChg>
        <pc:cxnChg chg="add">
          <ac:chgData name="Emily Crose" userId="5a1598ef78992c55" providerId="LiveId" clId="{6668FEAE-FAFE-41B4-ACB7-4D21B7F45387}" dt="2023-04-14T16:59:30.346" v="1273" actId="26606"/>
          <ac:cxnSpMkLst>
            <pc:docMk/>
            <pc:sldMk cId="1116929725" sldId="293"/>
            <ac:cxnSpMk id="16" creationId="{2A35DB53-42BE-460E-9CA1-1294C98463CB}"/>
          </ac:cxnSpMkLst>
        </pc:cxnChg>
      </pc:sldChg>
      <pc:sldChg chg="add del">
        <pc:chgData name="Emily Crose" userId="5a1598ef78992c55" providerId="LiveId" clId="{6668FEAE-FAFE-41B4-ACB7-4D21B7F45387}" dt="2023-04-12T18:52:21.604" v="2" actId="47"/>
        <pc:sldMkLst>
          <pc:docMk/>
          <pc:sldMk cId="1665156498" sldId="293"/>
        </pc:sldMkLst>
      </pc:sldChg>
      <pc:sldChg chg="modSp new del mod">
        <pc:chgData name="Emily Crose" userId="5a1598ef78992c55" providerId="LiveId" clId="{6668FEAE-FAFE-41B4-ACB7-4D21B7F45387}" dt="2023-04-14T16:59:45.482" v="1274" actId="47"/>
        <pc:sldMkLst>
          <pc:docMk/>
          <pc:sldMk cId="637534447" sldId="294"/>
        </pc:sldMkLst>
        <pc:spChg chg="mod">
          <ac:chgData name="Emily Crose" userId="5a1598ef78992c55" providerId="LiveId" clId="{6668FEAE-FAFE-41B4-ACB7-4D21B7F45387}" dt="2023-04-14T16:25:37.079" v="365" actId="20577"/>
          <ac:spMkLst>
            <pc:docMk/>
            <pc:sldMk cId="637534447" sldId="294"/>
            <ac:spMk id="2" creationId="{587BB722-EC7A-160E-829D-BDD6C9C844ED}"/>
          </ac:spMkLst>
        </pc:spChg>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Sp modSp new mod setBg">
        <pc:chgData name="Emily Crose" userId="5a1598ef78992c55" providerId="LiveId" clId="{6668FEAE-FAFE-41B4-ACB7-4D21B7F45387}" dt="2023-04-14T16:59:51.224" v="1275" actId="26606"/>
        <pc:sldMkLst>
          <pc:docMk/>
          <pc:sldMk cId="3744335330" sldId="295"/>
        </pc:sldMkLst>
        <pc:spChg chg="mod">
          <ac:chgData name="Emily Crose" userId="5a1598ef78992c55" providerId="LiveId" clId="{6668FEAE-FAFE-41B4-ACB7-4D21B7F45387}" dt="2023-04-14T16:59:51.224" v="1275" actId="26606"/>
          <ac:spMkLst>
            <pc:docMk/>
            <pc:sldMk cId="3744335330" sldId="295"/>
            <ac:spMk id="2" creationId="{43C5E555-537A-AE65-E87E-D5228BC2ED3D}"/>
          </ac:spMkLst>
        </pc:spChg>
        <pc:spChg chg="add">
          <ac:chgData name="Emily Crose" userId="5a1598ef78992c55" providerId="LiveId" clId="{6668FEAE-FAFE-41B4-ACB7-4D21B7F45387}" dt="2023-04-14T16:59:51.224" v="1275" actId="26606"/>
          <ac:spMkLst>
            <pc:docMk/>
            <pc:sldMk cId="3744335330" sldId="295"/>
            <ac:spMk id="18" creationId="{8777B48D-7BF2-470D-876B-50CD5CC83EBA}"/>
          </ac:spMkLst>
        </pc:spChg>
        <pc:grpChg chg="add">
          <ac:chgData name="Emily Crose" userId="5a1598ef78992c55" providerId="LiveId" clId="{6668FEAE-FAFE-41B4-ACB7-4D21B7F45387}" dt="2023-04-14T16:59:51.224" v="1275" actId="26606"/>
          <ac:grpSpMkLst>
            <pc:docMk/>
            <pc:sldMk cId="3744335330" sldId="295"/>
            <ac:grpSpMk id="20" creationId="{83DA8283-3FF4-47B3-9266-60768C743207}"/>
          </ac:grpSpMkLst>
        </pc:grpChg>
        <pc:picChg chg="add">
          <ac:chgData name="Emily Crose" userId="5a1598ef78992c55" providerId="LiveId" clId="{6668FEAE-FAFE-41B4-ACB7-4D21B7F45387}" dt="2023-04-14T16:59:51.224" v="1275" actId="26606"/>
          <ac:picMkLst>
            <pc:docMk/>
            <pc:sldMk cId="3744335330" sldId="295"/>
            <ac:picMk id="4" creationId="{999DA60D-A768-0CEA-FB1E-E58D3F8A8458}"/>
          </ac:picMkLst>
        </pc:picChg>
        <pc:cxnChg chg="add">
          <ac:chgData name="Emily Crose" userId="5a1598ef78992c55" providerId="LiveId" clId="{6668FEAE-FAFE-41B4-ACB7-4D21B7F45387}" dt="2023-04-14T16:59:51.224" v="1275" actId="26606"/>
          <ac:cxnSpMkLst>
            <pc:docMk/>
            <pc:sldMk cId="3744335330" sldId="295"/>
            <ac:cxnSpMk id="8" creationId="{8FD48FB1-66D8-4676-B0AA-C139A1DB78D1}"/>
          </ac:cxnSpMkLst>
        </pc:cxnChg>
        <pc:cxnChg chg="add">
          <ac:chgData name="Emily Crose" userId="5a1598ef78992c55" providerId="LiveId" clId="{6668FEAE-FAFE-41B4-ACB7-4D21B7F45387}" dt="2023-04-14T16:59:51.224" v="1275" actId="26606"/>
          <ac:cxnSpMkLst>
            <pc:docMk/>
            <pc:sldMk cId="3744335330" sldId="295"/>
            <ac:cxnSpMk id="10" creationId="{F033F5AE-6728-4F19-8DED-658E674B31B9}"/>
          </ac:cxnSpMkLst>
        </pc:cxnChg>
        <pc:cxnChg chg="add">
          <ac:chgData name="Emily Crose" userId="5a1598ef78992c55" providerId="LiveId" clId="{6668FEAE-FAFE-41B4-ACB7-4D21B7F45387}" dt="2023-04-14T16:59:51.224" v="1275" actId="26606"/>
          <ac:cxnSpMkLst>
            <pc:docMk/>
            <pc:sldMk cId="3744335330" sldId="295"/>
            <ac:cxnSpMk id="12" creationId="{82C7D74A-18BA-4709-A808-44E8815C4430}"/>
          </ac:cxnSpMkLst>
        </pc:cxnChg>
        <pc:cxnChg chg="add">
          <ac:chgData name="Emily Crose" userId="5a1598ef78992c55" providerId="LiveId" clId="{6668FEAE-FAFE-41B4-ACB7-4D21B7F45387}" dt="2023-04-14T16:59:51.224" v="1275" actId="26606"/>
          <ac:cxnSpMkLst>
            <pc:docMk/>
            <pc:sldMk cId="3744335330" sldId="295"/>
            <ac:cxnSpMk id="14" creationId="{B5164A3F-1561-4039-8185-AB0EEB713EA7}"/>
          </ac:cxnSpMkLst>
        </pc:cxnChg>
        <pc:cxnChg chg="add">
          <ac:chgData name="Emily Crose" userId="5a1598ef78992c55" providerId="LiveId" clId="{6668FEAE-FAFE-41B4-ACB7-4D21B7F45387}" dt="2023-04-14T16:59:51.224" v="1275" actId="26606"/>
          <ac:cxnSpMkLst>
            <pc:docMk/>
            <pc:sldMk cId="3744335330" sldId="295"/>
            <ac:cxnSpMk id="16" creationId="{2A35DB53-42BE-460E-9CA1-1294C98463CB}"/>
          </ac:cxnSpMkLst>
        </pc:cxnChg>
      </pc:sldChg>
      <pc:sldChg chg="modSp new del mod ord">
        <pc:chgData name="Emily Crose" userId="5a1598ef78992c55" providerId="LiveId" clId="{6668FEAE-FAFE-41B4-ACB7-4D21B7F45387}" dt="2023-04-14T17:17:31.816" v="1459" actId="47"/>
        <pc:sldMkLst>
          <pc:docMk/>
          <pc:sldMk cId="1474056748" sldId="296"/>
        </pc:sldMkLst>
        <pc:spChg chg="mod">
          <ac:chgData name="Emily Crose" userId="5a1598ef78992c55" providerId="LiveId" clId="{6668FEAE-FAFE-41B4-ACB7-4D21B7F45387}" dt="2023-04-14T16:26:03.723" v="418" actId="20577"/>
          <ac:spMkLst>
            <pc:docMk/>
            <pc:sldMk cId="1474056748" sldId="296"/>
            <ac:spMk id="2" creationId="{6DABC1E5-91C3-6FCA-D216-BF6CE8AB7E16}"/>
          </ac:spMkLst>
        </pc:spChg>
      </pc:sldChg>
      <pc:sldChg chg="add del">
        <pc:chgData name="Emily Crose" userId="5a1598ef78992c55" providerId="LiveId" clId="{6668FEAE-FAFE-41B4-ACB7-4D21B7F45387}" dt="2023-04-12T18:52:21.604" v="2" actId="47"/>
        <pc:sldMkLst>
          <pc:docMk/>
          <pc:sldMk cId="2541419034" sldId="296"/>
        </pc:sldMkLst>
      </pc:sldChg>
      <pc:sldChg chg="addSp delSp modSp new mod ord setBg setClrOvrMap">
        <pc:chgData name="Emily Crose" userId="5a1598ef78992c55" providerId="LiveId" clId="{6668FEAE-FAFE-41B4-ACB7-4D21B7F45387}" dt="2023-04-14T19:19:41.868" v="2936"/>
        <pc:sldMkLst>
          <pc:docMk/>
          <pc:sldMk cId="1251008886" sldId="297"/>
        </pc:sldMkLst>
        <pc:spChg chg="mod">
          <ac:chgData name="Emily Crose" userId="5a1598ef78992c55" providerId="LiveId" clId="{6668FEAE-FAFE-41B4-ACB7-4D21B7F45387}" dt="2023-04-14T17:17:49.260" v="1460" actId="20577"/>
          <ac:spMkLst>
            <pc:docMk/>
            <pc:sldMk cId="1251008886" sldId="297"/>
            <ac:spMk id="2" creationId="{ED71D8F9-0894-1C27-9323-15B3EACFD014}"/>
          </ac:spMkLst>
        </pc:spChg>
        <pc:spChg chg="add">
          <ac:chgData name="Emily Crose" userId="5a1598ef78992c55" providerId="LiveId" clId="{6668FEAE-FAFE-41B4-ACB7-4D21B7F45387}" dt="2023-04-14T17:16:50.005" v="1456" actId="26606"/>
          <ac:spMkLst>
            <pc:docMk/>
            <pc:sldMk cId="1251008886" sldId="297"/>
            <ac:spMk id="20" creationId="{991E317B-75E3-4171-A07A-B263C1D6DCA5}"/>
          </ac:spMkLst>
        </pc:spChg>
        <pc:spChg chg="add">
          <ac:chgData name="Emily Crose" userId="5a1598ef78992c55" providerId="LiveId" clId="{6668FEAE-FAFE-41B4-ACB7-4D21B7F45387}" dt="2023-04-14T17:16:50.005" v="1456" actId="26606"/>
          <ac:spMkLst>
            <pc:docMk/>
            <pc:sldMk cId="1251008886" sldId="297"/>
            <ac:spMk id="22" creationId="{4A9B19C2-B29A-4924-9E7E-6FBF17F5854E}"/>
          </ac:spMkLst>
        </pc:spChg>
        <pc:grpChg chg="add">
          <ac:chgData name="Emily Crose" userId="5a1598ef78992c55" providerId="LiveId" clId="{6668FEAE-FAFE-41B4-ACB7-4D21B7F45387}" dt="2023-04-14T17:16:50.005" v="1456" actId="26606"/>
          <ac:grpSpMkLst>
            <pc:docMk/>
            <pc:sldMk cId="1251008886" sldId="297"/>
            <ac:grpSpMk id="24" creationId="{34C85634-D5F5-4047-8F35-F4B1F50AB1A7}"/>
          </ac:grpSpMkLst>
        </pc:grpChg>
        <pc:picChg chg="add del mod">
          <ac:chgData name="Emily Crose" userId="5a1598ef78992c55" providerId="LiveId" clId="{6668FEAE-FAFE-41B4-ACB7-4D21B7F45387}" dt="2023-04-14T17:00:46.748" v="1283" actId="21"/>
          <ac:picMkLst>
            <pc:docMk/>
            <pc:sldMk cId="1251008886" sldId="297"/>
            <ac:picMk id="3" creationId="{D3D4560F-EE4F-D47F-F7C1-398EEE2347F7}"/>
          </ac:picMkLst>
        </pc:picChg>
        <pc:picChg chg="add mod">
          <ac:chgData name="Emily Crose" userId="5a1598ef78992c55" providerId="LiveId" clId="{6668FEAE-FAFE-41B4-ACB7-4D21B7F45387}" dt="2023-04-14T17:16:50.005" v="1456" actId="26606"/>
          <ac:picMkLst>
            <pc:docMk/>
            <pc:sldMk cId="1251008886" sldId="297"/>
            <ac:picMk id="5" creationId="{3ACDAAA2-C317-056B-9E51-36BFDC788069}"/>
          </ac:picMkLst>
        </pc:picChg>
        <pc:cxnChg chg="add">
          <ac:chgData name="Emily Crose" userId="5a1598ef78992c55" providerId="LiveId" clId="{6668FEAE-FAFE-41B4-ACB7-4D21B7F45387}" dt="2023-04-14T17:16:50.005" v="1456" actId="26606"/>
          <ac:cxnSpMkLst>
            <pc:docMk/>
            <pc:sldMk cId="1251008886" sldId="297"/>
            <ac:cxnSpMk id="10" creationId="{0512F9CB-A1A0-4043-A103-F6A4B94B695A}"/>
          </ac:cxnSpMkLst>
        </pc:cxnChg>
        <pc:cxnChg chg="add">
          <ac:chgData name="Emily Crose" userId="5a1598ef78992c55" providerId="LiveId" clId="{6668FEAE-FAFE-41B4-ACB7-4D21B7F45387}" dt="2023-04-14T17:16:50.005" v="1456" actId="26606"/>
          <ac:cxnSpMkLst>
            <pc:docMk/>
            <pc:sldMk cId="1251008886" sldId="297"/>
            <ac:cxnSpMk id="12" creationId="{ADBE6588-EE16-4389-857C-86A156D49E5D}"/>
          </ac:cxnSpMkLst>
        </pc:cxnChg>
        <pc:cxnChg chg="add">
          <ac:chgData name="Emily Crose" userId="5a1598ef78992c55" providerId="LiveId" clId="{6668FEAE-FAFE-41B4-ACB7-4D21B7F45387}" dt="2023-04-14T17:16:50.005" v="1456" actId="26606"/>
          <ac:cxnSpMkLst>
            <pc:docMk/>
            <pc:sldMk cId="1251008886" sldId="297"/>
            <ac:cxnSpMk id="14" creationId="{17FD48D2-B0A7-413D-B947-AA55AC1296D5}"/>
          </ac:cxnSpMkLst>
        </pc:cxnChg>
        <pc:cxnChg chg="add">
          <ac:chgData name="Emily Crose" userId="5a1598ef78992c55" providerId="LiveId" clId="{6668FEAE-FAFE-41B4-ACB7-4D21B7F45387}" dt="2023-04-14T17:16:50.005" v="1456" actId="26606"/>
          <ac:cxnSpMkLst>
            <pc:docMk/>
            <pc:sldMk cId="1251008886" sldId="297"/>
            <ac:cxnSpMk id="16" creationId="{2BE668D0-D906-4EEE-B32F-8C028624B837}"/>
          </ac:cxnSpMkLst>
        </pc:cxnChg>
        <pc:cxnChg chg="add">
          <ac:chgData name="Emily Crose" userId="5a1598ef78992c55" providerId="LiveId" clId="{6668FEAE-FAFE-41B4-ACB7-4D21B7F45387}" dt="2023-04-14T17:16:50.005" v="1456" actId="26606"/>
          <ac:cxnSpMkLst>
            <pc:docMk/>
            <pc:sldMk cId="1251008886" sldId="297"/>
            <ac:cxnSpMk id="18" creationId="{D1DE67A3-B8F6-4CFD-A8E0-D15200F23152}"/>
          </ac:cxnSpMkLst>
        </pc:cxnChg>
      </pc:sldChg>
      <pc:sldChg chg="addSp modSp new mod ord setBg">
        <pc:chgData name="Emily Crose" userId="5a1598ef78992c55" providerId="LiveId" clId="{6668FEAE-FAFE-41B4-ACB7-4D21B7F45387}" dt="2023-04-14T17:18:13.381" v="1485" actId="26606"/>
        <pc:sldMkLst>
          <pc:docMk/>
          <pc:sldMk cId="429789024" sldId="298"/>
        </pc:sldMkLst>
        <pc:spChg chg="mod">
          <ac:chgData name="Emily Crose" userId="5a1598ef78992c55" providerId="LiveId" clId="{6668FEAE-FAFE-41B4-ACB7-4D21B7F45387}" dt="2023-04-14T17:18:13.381" v="1485" actId="26606"/>
          <ac:spMkLst>
            <pc:docMk/>
            <pc:sldMk cId="429789024" sldId="298"/>
            <ac:spMk id="2" creationId="{1EB35709-5B14-272B-8824-50812308E849}"/>
          </ac:spMkLst>
        </pc:spChg>
        <pc:spChg chg="add">
          <ac:chgData name="Emily Crose" userId="5a1598ef78992c55" providerId="LiveId" clId="{6668FEAE-FAFE-41B4-ACB7-4D21B7F45387}" dt="2023-04-14T17:18:13.381" v="1485" actId="26606"/>
          <ac:spMkLst>
            <pc:docMk/>
            <pc:sldMk cId="429789024" sldId="298"/>
            <ac:spMk id="17" creationId="{4609862E-48F9-45AC-8D44-67A0268A7935}"/>
          </ac:spMkLst>
        </pc:spChg>
        <pc:grpChg chg="add">
          <ac:chgData name="Emily Crose" userId="5a1598ef78992c55" providerId="LiveId" clId="{6668FEAE-FAFE-41B4-ACB7-4D21B7F45387}" dt="2023-04-14T17:18:13.381" v="1485" actId="26606"/>
          <ac:grpSpMkLst>
            <pc:docMk/>
            <pc:sldMk cId="429789024" sldId="298"/>
            <ac:grpSpMk id="19" creationId="{C97986E7-0E3C-4F64-886E-935DDCB83AA7}"/>
          </ac:grpSpMkLst>
        </pc:grpChg>
        <pc:cxnChg chg="add">
          <ac:chgData name="Emily Crose" userId="5a1598ef78992c55" providerId="LiveId" clId="{6668FEAE-FAFE-41B4-ACB7-4D21B7F45387}" dt="2023-04-14T17:18:13.381" v="1485" actId="26606"/>
          <ac:cxnSpMkLst>
            <pc:docMk/>
            <pc:sldMk cId="429789024" sldId="298"/>
            <ac:cxnSpMk id="7" creationId="{FEB90296-CFE0-401D-9CA3-32966EC4F01D}"/>
          </ac:cxnSpMkLst>
        </pc:cxnChg>
        <pc:cxnChg chg="add">
          <ac:chgData name="Emily Crose" userId="5a1598ef78992c55" providerId="LiveId" clId="{6668FEAE-FAFE-41B4-ACB7-4D21B7F45387}" dt="2023-04-14T17:18:13.381" v="1485" actId="26606"/>
          <ac:cxnSpMkLst>
            <pc:docMk/>
            <pc:sldMk cId="429789024" sldId="298"/>
            <ac:cxnSpMk id="9" creationId="{08C9B4EE-7611-4ED9-B356-7BDD377C39B0}"/>
          </ac:cxnSpMkLst>
        </pc:cxnChg>
        <pc:cxnChg chg="add">
          <ac:chgData name="Emily Crose" userId="5a1598ef78992c55" providerId="LiveId" clId="{6668FEAE-FAFE-41B4-ACB7-4D21B7F45387}" dt="2023-04-14T17:18:13.381" v="1485" actId="26606"/>
          <ac:cxnSpMkLst>
            <pc:docMk/>
            <pc:sldMk cId="429789024" sldId="298"/>
            <ac:cxnSpMk id="11" creationId="{4A4F266A-F2F7-47CD-8BBC-E3777E982FD2}"/>
          </ac:cxnSpMkLst>
        </pc:cxnChg>
        <pc:cxnChg chg="add">
          <ac:chgData name="Emily Crose" userId="5a1598ef78992c55" providerId="LiveId" clId="{6668FEAE-FAFE-41B4-ACB7-4D21B7F45387}" dt="2023-04-14T17:18:13.381" v="1485" actId="26606"/>
          <ac:cxnSpMkLst>
            <pc:docMk/>
            <pc:sldMk cId="429789024" sldId="298"/>
            <ac:cxnSpMk id="13" creationId="{20D69C80-8919-4A32-B897-F2A21F940574}"/>
          </ac:cxnSpMkLst>
        </pc:cxnChg>
        <pc:cxnChg chg="add">
          <ac:chgData name="Emily Crose" userId="5a1598ef78992c55" providerId="LiveId" clId="{6668FEAE-FAFE-41B4-ACB7-4D21B7F45387}" dt="2023-04-14T17:18:13.381" v="1485" actId="26606"/>
          <ac:cxnSpMkLst>
            <pc:docMk/>
            <pc:sldMk cId="429789024" sldId="298"/>
            <ac:cxnSpMk id="15" creationId="{F427B072-CC5B-481B-9719-8CD4C54444BE}"/>
          </ac:cxnSpMkLst>
        </pc:cxnChg>
      </pc:sldChg>
      <pc:sldChg chg="addSp modSp new mod modClrScheme chgLayout">
        <pc:chgData name="Emily Crose" userId="5a1598ef78992c55" providerId="LiveId" clId="{6668FEAE-FAFE-41B4-ACB7-4D21B7F45387}" dt="2023-04-14T16:31:47.577" v="570" actId="20577"/>
        <pc:sldMkLst>
          <pc:docMk/>
          <pc:sldMk cId="1292002463" sldId="299"/>
        </pc:sldMkLst>
        <pc:spChg chg="mod ord">
          <ac:chgData name="Emily Crose" userId="5a1598ef78992c55" providerId="LiveId" clId="{6668FEAE-FAFE-41B4-ACB7-4D21B7F45387}" dt="2023-04-14T16:31:22.078" v="498" actId="700"/>
          <ac:spMkLst>
            <pc:docMk/>
            <pc:sldMk cId="1292002463" sldId="299"/>
            <ac:spMk id="2" creationId="{03C9C418-A6FA-2B2B-00B1-6C446D37CE37}"/>
          </ac:spMkLst>
        </pc:spChg>
        <pc:spChg chg="add mod ord">
          <ac:chgData name="Emily Crose" userId="5a1598ef78992c55" providerId="LiveId" clId="{6668FEAE-FAFE-41B4-ACB7-4D21B7F45387}" dt="2023-04-14T16:31:47.577" v="570" actId="20577"/>
          <ac:spMkLst>
            <pc:docMk/>
            <pc:sldMk cId="1292002463" sldId="299"/>
            <ac:spMk id="3" creationId="{87DF2241-890C-84E1-5058-0590B5C93F0B}"/>
          </ac:spMkLst>
        </pc:spChg>
      </pc:sldChg>
      <pc:sldChg chg="addSp delSp modSp new mod ord setBg setClrOvrMap">
        <pc:chgData name="Emily Crose" userId="5a1598ef78992c55" providerId="LiveId" clId="{6668FEAE-FAFE-41B4-ACB7-4D21B7F45387}" dt="2023-04-17T17:29:10.986" v="3638" actId="26606"/>
        <pc:sldMkLst>
          <pc:docMk/>
          <pc:sldMk cId="652313893" sldId="300"/>
        </pc:sldMkLst>
        <pc:spChg chg="mod">
          <ac:chgData name="Emily Crose" userId="5a1598ef78992c55" providerId="LiveId" clId="{6668FEAE-FAFE-41B4-ACB7-4D21B7F45387}" dt="2023-04-17T17:29:10.986" v="3638" actId="26606"/>
          <ac:spMkLst>
            <pc:docMk/>
            <pc:sldMk cId="652313893" sldId="300"/>
            <ac:spMk id="2" creationId="{31104A17-0D44-2A28-D0B3-B05494E0964E}"/>
          </ac:spMkLst>
        </pc:spChg>
        <pc:spChg chg="del">
          <ac:chgData name="Emily Crose" userId="5a1598ef78992c55" providerId="LiveId" clId="{6668FEAE-FAFE-41B4-ACB7-4D21B7F45387}" dt="2023-04-14T17:39:42.491" v="1910" actId="26606"/>
          <ac:spMkLst>
            <pc:docMk/>
            <pc:sldMk cId="652313893" sldId="300"/>
            <ac:spMk id="3" creationId="{75D62BDE-A6B3-3BD8-0CB8-0DA6C0438616}"/>
          </ac:spMkLst>
        </pc:spChg>
        <pc:spChg chg="add del">
          <ac:chgData name="Emily Crose" userId="5a1598ef78992c55" providerId="LiveId" clId="{6668FEAE-FAFE-41B4-ACB7-4D21B7F45387}" dt="2023-04-14T17:42:09.291" v="1915" actId="26606"/>
          <ac:spMkLst>
            <pc:docMk/>
            <pc:sldMk cId="652313893" sldId="300"/>
            <ac:spMk id="19" creationId="{ED2D7C63-562A-41C7-892E-0C73F5D59870}"/>
          </ac:spMkLst>
        </pc:spChg>
        <pc:spChg chg="add del">
          <ac:chgData name="Emily Crose" userId="5a1598ef78992c55" providerId="LiveId" clId="{6668FEAE-FAFE-41B4-ACB7-4D21B7F45387}" dt="2023-04-17T17:29:10.986" v="3638" actId="26606"/>
          <ac:spMkLst>
            <pc:docMk/>
            <pc:sldMk cId="652313893" sldId="300"/>
            <ac:spMk id="41" creationId="{762362DE-7747-4D8B-99FA-8E36F0B15FF7}"/>
          </ac:spMkLst>
        </pc:spChg>
        <pc:spChg chg="add">
          <ac:chgData name="Emily Crose" userId="5a1598ef78992c55" providerId="LiveId" clId="{6668FEAE-FAFE-41B4-ACB7-4D21B7F45387}" dt="2023-04-17T17:29:10.986" v="3638" actId="26606"/>
          <ac:spMkLst>
            <pc:docMk/>
            <pc:sldMk cId="652313893" sldId="300"/>
            <ac:spMk id="63" creationId="{991E317B-75E3-4171-A07A-B263C1D6DCA5}"/>
          </ac:spMkLst>
        </pc:spChg>
        <pc:spChg chg="add">
          <ac:chgData name="Emily Crose" userId="5a1598ef78992c55" providerId="LiveId" clId="{6668FEAE-FAFE-41B4-ACB7-4D21B7F45387}" dt="2023-04-17T17:29:10.986" v="3638" actId="26606"/>
          <ac:spMkLst>
            <pc:docMk/>
            <pc:sldMk cId="652313893" sldId="300"/>
            <ac:spMk id="65" creationId="{4A9B19C2-B29A-4924-9E7E-6FBF17F5854E}"/>
          </ac:spMkLst>
        </pc:spChg>
        <pc:grpChg chg="add del">
          <ac:chgData name="Emily Crose" userId="5a1598ef78992c55" providerId="LiveId" clId="{6668FEAE-FAFE-41B4-ACB7-4D21B7F45387}" dt="2023-04-14T17:42:09.291" v="1915" actId="26606"/>
          <ac:grpSpMkLst>
            <pc:docMk/>
            <pc:sldMk cId="652313893" sldId="300"/>
            <ac:grpSpMk id="21" creationId="{6DF25E23-BE15-4E36-A700-59F0CE8C54A8}"/>
          </ac:grpSpMkLst>
        </pc:grpChg>
        <pc:grpChg chg="add del">
          <ac:chgData name="Emily Crose" userId="5a1598ef78992c55" providerId="LiveId" clId="{6668FEAE-FAFE-41B4-ACB7-4D21B7F45387}" dt="2023-04-17T17:29:10.986" v="3638" actId="26606"/>
          <ac:grpSpMkLst>
            <pc:docMk/>
            <pc:sldMk cId="652313893" sldId="300"/>
            <ac:grpSpMk id="43" creationId="{25123E6E-F713-4254-A6BF-358CC8EC6C95}"/>
          </ac:grpSpMkLst>
        </pc:grpChg>
        <pc:grpChg chg="add">
          <ac:chgData name="Emily Crose" userId="5a1598ef78992c55" providerId="LiveId" clId="{6668FEAE-FAFE-41B4-ACB7-4D21B7F45387}" dt="2023-04-17T17:29:10.986" v="3638" actId="26606"/>
          <ac:grpSpMkLst>
            <pc:docMk/>
            <pc:sldMk cId="652313893" sldId="300"/>
            <ac:grpSpMk id="67" creationId="{34C85634-D5F5-4047-8F35-F4B1F50AB1A7}"/>
          </ac:grpSpMkLst>
        </pc:grpChg>
        <pc:picChg chg="add del">
          <ac:chgData name="Emily Crose" userId="5a1598ef78992c55" providerId="LiveId" clId="{6668FEAE-FAFE-41B4-ACB7-4D21B7F45387}" dt="2023-04-14T17:42:01.425" v="1914" actId="478"/>
          <ac:picMkLst>
            <pc:docMk/>
            <pc:sldMk cId="652313893" sldId="300"/>
            <ac:picMk id="5" creationId="{3B9EE79B-4F26-582D-30EB-CD851A7F39A4}"/>
          </ac:picMkLst>
        </pc:picChg>
        <pc:picChg chg="add mod">
          <ac:chgData name="Emily Crose" userId="5a1598ef78992c55" providerId="LiveId" clId="{6668FEAE-FAFE-41B4-ACB7-4D21B7F45387}" dt="2023-04-17T17:29:10.986" v="3638" actId="26606"/>
          <ac:picMkLst>
            <pc:docMk/>
            <pc:sldMk cId="652313893" sldId="300"/>
            <ac:picMk id="6" creationId="{AFA440F8-AA85-1A3A-0B88-3F667FD2BE03}"/>
          </ac:picMkLst>
        </pc:picChg>
        <pc:cxnChg chg="add del">
          <ac:chgData name="Emily Crose" userId="5a1598ef78992c55" providerId="LiveId" clId="{6668FEAE-FAFE-41B4-ACB7-4D21B7F45387}" dt="2023-04-14T17:42:09.291" v="1915" actId="26606"/>
          <ac:cxnSpMkLst>
            <pc:docMk/>
            <pc:sldMk cId="652313893" sldId="300"/>
            <ac:cxnSpMk id="9" creationId="{8FD48FB1-66D8-4676-B0AA-C139A1DB78D1}"/>
          </ac:cxnSpMkLst>
        </pc:cxnChg>
        <pc:cxnChg chg="add del">
          <ac:chgData name="Emily Crose" userId="5a1598ef78992c55" providerId="LiveId" clId="{6668FEAE-FAFE-41B4-ACB7-4D21B7F45387}" dt="2023-04-14T17:42:09.291" v="1915" actId="26606"/>
          <ac:cxnSpMkLst>
            <pc:docMk/>
            <pc:sldMk cId="652313893" sldId="300"/>
            <ac:cxnSpMk id="11" creationId="{F033F5AE-6728-4F19-8DED-658E674B31B9}"/>
          </ac:cxnSpMkLst>
        </pc:cxnChg>
        <pc:cxnChg chg="add del">
          <ac:chgData name="Emily Crose" userId="5a1598ef78992c55" providerId="LiveId" clId="{6668FEAE-FAFE-41B4-ACB7-4D21B7F45387}" dt="2023-04-14T17:42:09.291" v="1915" actId="26606"/>
          <ac:cxnSpMkLst>
            <pc:docMk/>
            <pc:sldMk cId="652313893" sldId="300"/>
            <ac:cxnSpMk id="13" creationId="{82C7D74A-18BA-4709-A808-44E8815C4430}"/>
          </ac:cxnSpMkLst>
        </pc:cxnChg>
        <pc:cxnChg chg="add del">
          <ac:chgData name="Emily Crose" userId="5a1598ef78992c55" providerId="LiveId" clId="{6668FEAE-FAFE-41B4-ACB7-4D21B7F45387}" dt="2023-04-14T17:42:09.291" v="1915" actId="26606"/>
          <ac:cxnSpMkLst>
            <pc:docMk/>
            <pc:sldMk cId="652313893" sldId="300"/>
            <ac:cxnSpMk id="15" creationId="{B5164A3F-1561-4039-8185-AB0EEB713EA7}"/>
          </ac:cxnSpMkLst>
        </pc:cxnChg>
        <pc:cxnChg chg="add del">
          <ac:chgData name="Emily Crose" userId="5a1598ef78992c55" providerId="LiveId" clId="{6668FEAE-FAFE-41B4-ACB7-4D21B7F45387}" dt="2023-04-14T17:42:09.291" v="1915" actId="26606"/>
          <ac:cxnSpMkLst>
            <pc:docMk/>
            <pc:sldMk cId="652313893" sldId="300"/>
            <ac:cxnSpMk id="17" creationId="{2A35DB53-42BE-460E-9CA1-1294C98463CB}"/>
          </ac:cxnSpMkLst>
        </pc:cxnChg>
        <pc:cxnChg chg="add del">
          <ac:chgData name="Emily Crose" userId="5a1598ef78992c55" providerId="LiveId" clId="{6668FEAE-FAFE-41B4-ACB7-4D21B7F45387}" dt="2023-04-17T17:29:10.986" v="3638" actId="26606"/>
          <ac:cxnSpMkLst>
            <pc:docMk/>
            <pc:sldMk cId="652313893" sldId="300"/>
            <ac:cxnSpMk id="31" creationId="{0512F9CB-A1A0-4043-A103-F6A4B94B695A}"/>
          </ac:cxnSpMkLst>
        </pc:cxnChg>
        <pc:cxnChg chg="add del">
          <ac:chgData name="Emily Crose" userId="5a1598ef78992c55" providerId="LiveId" clId="{6668FEAE-FAFE-41B4-ACB7-4D21B7F45387}" dt="2023-04-17T17:29:10.986" v="3638" actId="26606"/>
          <ac:cxnSpMkLst>
            <pc:docMk/>
            <pc:sldMk cId="652313893" sldId="300"/>
            <ac:cxnSpMk id="33" creationId="{ADBE6588-EE16-4389-857C-86A156D49E5D}"/>
          </ac:cxnSpMkLst>
        </pc:cxnChg>
        <pc:cxnChg chg="add del">
          <ac:chgData name="Emily Crose" userId="5a1598ef78992c55" providerId="LiveId" clId="{6668FEAE-FAFE-41B4-ACB7-4D21B7F45387}" dt="2023-04-17T17:29:10.986" v="3638" actId="26606"/>
          <ac:cxnSpMkLst>
            <pc:docMk/>
            <pc:sldMk cId="652313893" sldId="300"/>
            <ac:cxnSpMk id="35" creationId="{17FD48D2-B0A7-413D-B947-AA55AC1296D5}"/>
          </ac:cxnSpMkLst>
        </pc:cxnChg>
        <pc:cxnChg chg="add del">
          <ac:chgData name="Emily Crose" userId="5a1598ef78992c55" providerId="LiveId" clId="{6668FEAE-FAFE-41B4-ACB7-4D21B7F45387}" dt="2023-04-17T17:29:10.986" v="3638" actId="26606"/>
          <ac:cxnSpMkLst>
            <pc:docMk/>
            <pc:sldMk cId="652313893" sldId="300"/>
            <ac:cxnSpMk id="37" creationId="{2BE668D0-D906-4EEE-B32F-8C028624B837}"/>
          </ac:cxnSpMkLst>
        </pc:cxnChg>
        <pc:cxnChg chg="add del">
          <ac:chgData name="Emily Crose" userId="5a1598ef78992c55" providerId="LiveId" clId="{6668FEAE-FAFE-41B4-ACB7-4D21B7F45387}" dt="2023-04-17T17:29:10.986" v="3638" actId="26606"/>
          <ac:cxnSpMkLst>
            <pc:docMk/>
            <pc:sldMk cId="652313893" sldId="300"/>
            <ac:cxnSpMk id="39" creationId="{D1DE67A3-B8F6-4CFD-A8E0-D15200F23152}"/>
          </ac:cxnSpMkLst>
        </pc:cxnChg>
        <pc:cxnChg chg="add">
          <ac:chgData name="Emily Crose" userId="5a1598ef78992c55" providerId="LiveId" clId="{6668FEAE-FAFE-41B4-ACB7-4D21B7F45387}" dt="2023-04-17T17:29:10.986" v="3638" actId="26606"/>
          <ac:cxnSpMkLst>
            <pc:docMk/>
            <pc:sldMk cId="652313893" sldId="300"/>
            <ac:cxnSpMk id="53" creationId="{0512F9CB-A1A0-4043-A103-F6A4B94B695A}"/>
          </ac:cxnSpMkLst>
        </pc:cxnChg>
        <pc:cxnChg chg="add">
          <ac:chgData name="Emily Crose" userId="5a1598ef78992c55" providerId="LiveId" clId="{6668FEAE-FAFE-41B4-ACB7-4D21B7F45387}" dt="2023-04-17T17:29:10.986" v="3638" actId="26606"/>
          <ac:cxnSpMkLst>
            <pc:docMk/>
            <pc:sldMk cId="652313893" sldId="300"/>
            <ac:cxnSpMk id="55" creationId="{ADBE6588-EE16-4389-857C-86A156D49E5D}"/>
          </ac:cxnSpMkLst>
        </pc:cxnChg>
        <pc:cxnChg chg="add">
          <ac:chgData name="Emily Crose" userId="5a1598ef78992c55" providerId="LiveId" clId="{6668FEAE-FAFE-41B4-ACB7-4D21B7F45387}" dt="2023-04-17T17:29:10.986" v="3638" actId="26606"/>
          <ac:cxnSpMkLst>
            <pc:docMk/>
            <pc:sldMk cId="652313893" sldId="300"/>
            <ac:cxnSpMk id="57" creationId="{17FD48D2-B0A7-413D-B947-AA55AC1296D5}"/>
          </ac:cxnSpMkLst>
        </pc:cxnChg>
        <pc:cxnChg chg="add">
          <ac:chgData name="Emily Crose" userId="5a1598ef78992c55" providerId="LiveId" clId="{6668FEAE-FAFE-41B4-ACB7-4D21B7F45387}" dt="2023-04-17T17:29:10.986" v="3638" actId="26606"/>
          <ac:cxnSpMkLst>
            <pc:docMk/>
            <pc:sldMk cId="652313893" sldId="300"/>
            <ac:cxnSpMk id="59" creationId="{2BE668D0-D906-4EEE-B32F-8C028624B837}"/>
          </ac:cxnSpMkLst>
        </pc:cxnChg>
        <pc:cxnChg chg="add">
          <ac:chgData name="Emily Crose" userId="5a1598ef78992c55" providerId="LiveId" clId="{6668FEAE-FAFE-41B4-ACB7-4D21B7F45387}" dt="2023-04-17T17:29:10.986" v="3638" actId="26606"/>
          <ac:cxnSpMkLst>
            <pc:docMk/>
            <pc:sldMk cId="652313893" sldId="300"/>
            <ac:cxnSpMk id="61" creationId="{D1DE67A3-B8F6-4CFD-A8E0-D15200F23152}"/>
          </ac:cxnSpMkLst>
        </pc:cxnChg>
      </pc:sldChg>
      <pc:sldChg chg="addSp delSp modSp new mod ord setBg">
        <pc:chgData name="Emily Crose" userId="5a1598ef78992c55" providerId="LiveId" clId="{6668FEAE-FAFE-41B4-ACB7-4D21B7F45387}" dt="2023-04-14T19:22:51.798" v="3003" actId="26606"/>
        <pc:sldMkLst>
          <pc:docMk/>
          <pc:sldMk cId="4002072969" sldId="301"/>
        </pc:sldMkLst>
        <pc:spChg chg="mod">
          <ac:chgData name="Emily Crose" userId="5a1598ef78992c55" providerId="LiveId" clId="{6668FEAE-FAFE-41B4-ACB7-4D21B7F45387}" dt="2023-04-14T19:22:51.798" v="3003" actId="26606"/>
          <ac:spMkLst>
            <pc:docMk/>
            <pc:sldMk cId="4002072969" sldId="301"/>
            <ac:spMk id="2" creationId="{9B1F7997-CDD9-61A3-6D40-02C651C50A46}"/>
          </ac:spMkLst>
        </pc:spChg>
        <pc:spChg chg="del mod">
          <ac:chgData name="Emily Crose" userId="5a1598ef78992c55" providerId="LiveId" clId="{6668FEAE-FAFE-41B4-ACB7-4D21B7F45387}" dt="2023-04-14T19:22:51.798" v="3003" actId="26606"/>
          <ac:spMkLst>
            <pc:docMk/>
            <pc:sldMk cId="4002072969" sldId="301"/>
            <ac:spMk id="3" creationId="{6088E435-CD1D-3E81-EE86-6138D7F77C4D}"/>
          </ac:spMkLst>
        </pc:spChg>
        <pc:spChg chg="add">
          <ac:chgData name="Emily Crose" userId="5a1598ef78992c55" providerId="LiveId" clId="{6668FEAE-FAFE-41B4-ACB7-4D21B7F45387}" dt="2023-04-14T19:22:51.798" v="3003" actId="26606"/>
          <ac:spMkLst>
            <pc:docMk/>
            <pc:sldMk cId="4002072969" sldId="301"/>
            <ac:spMk id="9" creationId="{2C33F367-76E5-4D2A-96B1-4FD443CDD1CF}"/>
          </ac:spMkLst>
        </pc:spChg>
        <pc:spChg chg="add">
          <ac:chgData name="Emily Crose" userId="5a1598ef78992c55" providerId="LiveId" clId="{6668FEAE-FAFE-41B4-ACB7-4D21B7F45387}" dt="2023-04-14T19:22:51.798" v="3003" actId="26606"/>
          <ac:spMkLst>
            <pc:docMk/>
            <pc:sldMk cId="4002072969" sldId="301"/>
            <ac:spMk id="11" creationId="{6F769419-3E73-449D-B62A-0CDEC946A679}"/>
          </ac:spMkLst>
        </pc:spChg>
        <pc:grpChg chg="add">
          <ac:chgData name="Emily Crose" userId="5a1598ef78992c55" providerId="LiveId" clId="{6668FEAE-FAFE-41B4-ACB7-4D21B7F45387}" dt="2023-04-14T19:22:51.798" v="3003" actId="26606"/>
          <ac:grpSpMkLst>
            <pc:docMk/>
            <pc:sldMk cId="4002072969" sldId="301"/>
            <ac:grpSpMk id="13" creationId="{A6515200-42F9-488F-9895-6CDBCD1E87C8}"/>
          </ac:grpSpMkLst>
        </pc:grpChg>
        <pc:graphicFrameChg chg="add">
          <ac:chgData name="Emily Crose" userId="5a1598ef78992c55" providerId="LiveId" clId="{6668FEAE-FAFE-41B4-ACB7-4D21B7F45387}" dt="2023-04-14T19:22:51.798" v="3003" actId="26606"/>
          <ac:graphicFrameMkLst>
            <pc:docMk/>
            <pc:sldMk cId="4002072969" sldId="301"/>
            <ac:graphicFrameMk id="5" creationId="{A6E2787C-2F0E-91B4-D608-CCBB1E7745B8}"/>
          </ac:graphicFrameMkLst>
        </pc:graphicFrameChg>
      </pc:sldChg>
      <pc:sldChg chg="addSp modSp new mod setBg">
        <pc:chgData name="Emily Crose" userId="5a1598ef78992c55" providerId="LiveId" clId="{6668FEAE-FAFE-41B4-ACB7-4D21B7F45387}" dt="2023-04-14T19:36:04.885" v="3483" actId="20577"/>
        <pc:sldMkLst>
          <pc:docMk/>
          <pc:sldMk cId="2884939815" sldId="302"/>
        </pc:sldMkLst>
        <pc:spChg chg="mod">
          <ac:chgData name="Emily Crose" userId="5a1598ef78992c55" providerId="LiveId" clId="{6668FEAE-FAFE-41B4-ACB7-4D21B7F45387}" dt="2023-04-14T17:44:57.505" v="1988" actId="26606"/>
          <ac:spMkLst>
            <pc:docMk/>
            <pc:sldMk cId="2884939815" sldId="302"/>
            <ac:spMk id="2" creationId="{7F3F2702-E4CA-9C28-DF0B-20F804CCD0B1}"/>
          </ac:spMkLst>
        </pc:spChg>
        <pc:spChg chg="mod">
          <ac:chgData name="Emily Crose" userId="5a1598ef78992c55" providerId="LiveId" clId="{6668FEAE-FAFE-41B4-ACB7-4D21B7F45387}" dt="2023-04-14T19:36:04.885" v="3483" actId="20577"/>
          <ac:spMkLst>
            <pc:docMk/>
            <pc:sldMk cId="2884939815" sldId="302"/>
            <ac:spMk id="3" creationId="{A1D56504-4698-8761-991F-2ABF42F6617A}"/>
          </ac:spMkLst>
        </pc:spChg>
        <pc:spChg chg="add">
          <ac:chgData name="Emily Crose" userId="5a1598ef78992c55" providerId="LiveId" clId="{6668FEAE-FAFE-41B4-ACB7-4D21B7F45387}" dt="2023-04-14T17:44:57.505" v="1988" actId="26606"/>
          <ac:spMkLst>
            <pc:docMk/>
            <pc:sldMk cId="2884939815" sldId="302"/>
            <ac:spMk id="20" creationId="{762362DE-7747-4D8B-99FA-8E36F0B15FF7}"/>
          </ac:spMkLst>
        </pc:spChg>
        <pc:grpChg chg="add">
          <ac:chgData name="Emily Crose" userId="5a1598ef78992c55" providerId="LiveId" clId="{6668FEAE-FAFE-41B4-ACB7-4D21B7F45387}" dt="2023-04-14T17:44:57.505" v="1988" actId="26606"/>
          <ac:grpSpMkLst>
            <pc:docMk/>
            <pc:sldMk cId="2884939815" sldId="302"/>
            <ac:grpSpMk id="22" creationId="{25123E6E-F713-4254-A6BF-358CC8EC6C95}"/>
          </ac:grpSpMkLst>
        </pc:grpChg>
        <pc:picChg chg="add mod">
          <ac:chgData name="Emily Crose" userId="5a1598ef78992c55" providerId="LiveId" clId="{6668FEAE-FAFE-41B4-ACB7-4D21B7F45387}" dt="2023-04-14T17:44:57.505" v="1988" actId="26606"/>
          <ac:picMkLst>
            <pc:docMk/>
            <pc:sldMk cId="2884939815" sldId="302"/>
            <ac:picMk id="5" creationId="{D1265FF5-DAC8-B83C-EB5A-438DD424C204}"/>
          </ac:picMkLst>
        </pc:picChg>
        <pc:cxnChg chg="add">
          <ac:chgData name="Emily Crose" userId="5a1598ef78992c55" providerId="LiveId" clId="{6668FEAE-FAFE-41B4-ACB7-4D21B7F45387}" dt="2023-04-14T17:44:57.505" v="1988" actId="26606"/>
          <ac:cxnSpMkLst>
            <pc:docMk/>
            <pc:sldMk cId="2884939815" sldId="302"/>
            <ac:cxnSpMk id="10" creationId="{0512F9CB-A1A0-4043-A103-F6A4B94B695A}"/>
          </ac:cxnSpMkLst>
        </pc:cxnChg>
        <pc:cxnChg chg="add">
          <ac:chgData name="Emily Crose" userId="5a1598ef78992c55" providerId="LiveId" clId="{6668FEAE-FAFE-41B4-ACB7-4D21B7F45387}" dt="2023-04-14T17:44:57.505" v="1988" actId="26606"/>
          <ac:cxnSpMkLst>
            <pc:docMk/>
            <pc:sldMk cId="2884939815" sldId="302"/>
            <ac:cxnSpMk id="12" creationId="{ADBE6588-EE16-4389-857C-86A156D49E5D}"/>
          </ac:cxnSpMkLst>
        </pc:cxnChg>
        <pc:cxnChg chg="add">
          <ac:chgData name="Emily Crose" userId="5a1598ef78992c55" providerId="LiveId" clId="{6668FEAE-FAFE-41B4-ACB7-4D21B7F45387}" dt="2023-04-14T17:44:57.505" v="1988" actId="26606"/>
          <ac:cxnSpMkLst>
            <pc:docMk/>
            <pc:sldMk cId="2884939815" sldId="302"/>
            <ac:cxnSpMk id="14" creationId="{17FD48D2-B0A7-413D-B947-AA55AC1296D5}"/>
          </ac:cxnSpMkLst>
        </pc:cxnChg>
        <pc:cxnChg chg="add">
          <ac:chgData name="Emily Crose" userId="5a1598ef78992c55" providerId="LiveId" clId="{6668FEAE-FAFE-41B4-ACB7-4D21B7F45387}" dt="2023-04-14T17:44:57.505" v="1988" actId="26606"/>
          <ac:cxnSpMkLst>
            <pc:docMk/>
            <pc:sldMk cId="2884939815" sldId="302"/>
            <ac:cxnSpMk id="16" creationId="{2BE668D0-D906-4EEE-B32F-8C028624B837}"/>
          </ac:cxnSpMkLst>
        </pc:cxnChg>
        <pc:cxnChg chg="add">
          <ac:chgData name="Emily Crose" userId="5a1598ef78992c55" providerId="LiveId" clId="{6668FEAE-FAFE-41B4-ACB7-4D21B7F45387}" dt="2023-04-14T17:44:57.505" v="1988" actId="26606"/>
          <ac:cxnSpMkLst>
            <pc:docMk/>
            <pc:sldMk cId="2884939815" sldId="302"/>
            <ac:cxnSpMk id="18" creationId="{D1DE67A3-B8F6-4CFD-A8E0-D15200F23152}"/>
          </ac:cxnSpMkLst>
        </pc:cxnChg>
      </pc:sldChg>
      <pc:sldChg chg="modSp new del mod">
        <pc:chgData name="Emily Crose" userId="5a1598ef78992c55" providerId="LiveId" clId="{6668FEAE-FAFE-41B4-ACB7-4D21B7F45387}" dt="2023-04-14T17:43:58.984" v="1949" actId="47"/>
        <pc:sldMkLst>
          <pc:docMk/>
          <pc:sldMk cId="603819598" sldId="303"/>
        </pc:sldMkLst>
        <pc:spChg chg="mod">
          <ac:chgData name="Emily Crose" userId="5a1598ef78992c55" providerId="LiveId" clId="{6668FEAE-FAFE-41B4-ACB7-4D21B7F45387}" dt="2023-04-14T16:38:06.958" v="753" actId="20577"/>
          <ac:spMkLst>
            <pc:docMk/>
            <pc:sldMk cId="603819598" sldId="303"/>
            <ac:spMk id="2" creationId="{4863B8D1-CF31-7528-E813-1C4BB75C6B42}"/>
          </ac:spMkLst>
        </pc:spChg>
      </pc:sldChg>
      <pc:sldChg chg="addSp modSp new mod setBg">
        <pc:chgData name="Emily Crose" userId="5a1598ef78992c55" providerId="LiveId" clId="{6668FEAE-FAFE-41B4-ACB7-4D21B7F45387}" dt="2023-04-14T17:21:13.908" v="1496" actId="26606"/>
        <pc:sldMkLst>
          <pc:docMk/>
          <pc:sldMk cId="1909647645" sldId="304"/>
        </pc:sldMkLst>
        <pc:spChg chg="mod">
          <ac:chgData name="Emily Crose" userId="5a1598ef78992c55" providerId="LiveId" clId="{6668FEAE-FAFE-41B4-ACB7-4D21B7F45387}" dt="2023-04-14T17:21:13.908" v="1496" actId="26606"/>
          <ac:spMkLst>
            <pc:docMk/>
            <pc:sldMk cId="1909647645" sldId="304"/>
            <ac:spMk id="2" creationId="{B22313DA-546F-214F-D1E5-E23E994C3D42}"/>
          </ac:spMkLst>
        </pc:spChg>
        <pc:spChg chg="add">
          <ac:chgData name="Emily Crose" userId="5a1598ef78992c55" providerId="LiveId" clId="{6668FEAE-FAFE-41B4-ACB7-4D21B7F45387}" dt="2023-04-14T17:21:13.908" v="1496" actId="26606"/>
          <ac:spMkLst>
            <pc:docMk/>
            <pc:sldMk cId="1909647645" sldId="304"/>
            <ac:spMk id="18" creationId="{8777B48D-7BF2-470D-876B-50CD5CC83EBA}"/>
          </ac:spMkLst>
        </pc:spChg>
        <pc:grpChg chg="add">
          <ac:chgData name="Emily Crose" userId="5a1598ef78992c55" providerId="LiveId" clId="{6668FEAE-FAFE-41B4-ACB7-4D21B7F45387}" dt="2023-04-14T17:21:13.908" v="1496" actId="26606"/>
          <ac:grpSpMkLst>
            <pc:docMk/>
            <pc:sldMk cId="1909647645" sldId="304"/>
            <ac:grpSpMk id="20" creationId="{83DA8283-3FF4-47B3-9266-60768C743207}"/>
          </ac:grpSpMkLst>
        </pc:grpChg>
        <pc:picChg chg="add">
          <ac:chgData name="Emily Crose" userId="5a1598ef78992c55" providerId="LiveId" clId="{6668FEAE-FAFE-41B4-ACB7-4D21B7F45387}" dt="2023-04-14T17:21:13.908" v="1496" actId="26606"/>
          <ac:picMkLst>
            <pc:docMk/>
            <pc:sldMk cId="1909647645" sldId="304"/>
            <ac:picMk id="4" creationId="{3F0F734C-6CE8-9011-D0A9-F50DAB6D2A45}"/>
          </ac:picMkLst>
        </pc:picChg>
        <pc:cxnChg chg="add">
          <ac:chgData name="Emily Crose" userId="5a1598ef78992c55" providerId="LiveId" clId="{6668FEAE-FAFE-41B4-ACB7-4D21B7F45387}" dt="2023-04-14T17:21:13.908" v="1496" actId="26606"/>
          <ac:cxnSpMkLst>
            <pc:docMk/>
            <pc:sldMk cId="1909647645" sldId="304"/>
            <ac:cxnSpMk id="8" creationId="{8FD48FB1-66D8-4676-B0AA-C139A1DB78D1}"/>
          </ac:cxnSpMkLst>
        </pc:cxnChg>
        <pc:cxnChg chg="add">
          <ac:chgData name="Emily Crose" userId="5a1598ef78992c55" providerId="LiveId" clId="{6668FEAE-FAFE-41B4-ACB7-4D21B7F45387}" dt="2023-04-14T17:21:13.908" v="1496" actId="26606"/>
          <ac:cxnSpMkLst>
            <pc:docMk/>
            <pc:sldMk cId="1909647645" sldId="304"/>
            <ac:cxnSpMk id="10" creationId="{F033F5AE-6728-4F19-8DED-658E674B31B9}"/>
          </ac:cxnSpMkLst>
        </pc:cxnChg>
        <pc:cxnChg chg="add">
          <ac:chgData name="Emily Crose" userId="5a1598ef78992c55" providerId="LiveId" clId="{6668FEAE-FAFE-41B4-ACB7-4D21B7F45387}" dt="2023-04-14T17:21:13.908" v="1496" actId="26606"/>
          <ac:cxnSpMkLst>
            <pc:docMk/>
            <pc:sldMk cId="1909647645" sldId="304"/>
            <ac:cxnSpMk id="12" creationId="{82C7D74A-18BA-4709-A808-44E8815C4430}"/>
          </ac:cxnSpMkLst>
        </pc:cxnChg>
        <pc:cxnChg chg="add">
          <ac:chgData name="Emily Crose" userId="5a1598ef78992c55" providerId="LiveId" clId="{6668FEAE-FAFE-41B4-ACB7-4D21B7F45387}" dt="2023-04-14T17:21:13.908" v="1496" actId="26606"/>
          <ac:cxnSpMkLst>
            <pc:docMk/>
            <pc:sldMk cId="1909647645" sldId="304"/>
            <ac:cxnSpMk id="14" creationId="{B5164A3F-1561-4039-8185-AB0EEB713EA7}"/>
          </ac:cxnSpMkLst>
        </pc:cxnChg>
        <pc:cxnChg chg="add">
          <ac:chgData name="Emily Crose" userId="5a1598ef78992c55" providerId="LiveId" clId="{6668FEAE-FAFE-41B4-ACB7-4D21B7F45387}" dt="2023-04-14T17:21:13.908" v="1496" actId="26606"/>
          <ac:cxnSpMkLst>
            <pc:docMk/>
            <pc:sldMk cId="1909647645" sldId="304"/>
            <ac:cxnSpMk id="16" creationId="{2A35DB53-42BE-460E-9CA1-1294C98463CB}"/>
          </ac:cxnSpMkLst>
        </pc:cxnChg>
      </pc:sldChg>
      <pc:sldChg chg="addSp modSp new mod ord setBg">
        <pc:chgData name="Emily Crose" userId="5a1598ef78992c55" providerId="LiveId" clId="{6668FEAE-FAFE-41B4-ACB7-4D21B7F45387}" dt="2023-04-14T17:21:55.351" v="1502" actId="26606"/>
        <pc:sldMkLst>
          <pc:docMk/>
          <pc:sldMk cId="3346753360" sldId="305"/>
        </pc:sldMkLst>
        <pc:spChg chg="mod">
          <ac:chgData name="Emily Crose" userId="5a1598ef78992c55" providerId="LiveId" clId="{6668FEAE-FAFE-41B4-ACB7-4D21B7F45387}" dt="2023-04-14T17:21:55.351" v="1502" actId="26606"/>
          <ac:spMkLst>
            <pc:docMk/>
            <pc:sldMk cId="3346753360" sldId="305"/>
            <ac:spMk id="2" creationId="{EEA98EBE-81AB-DC26-4DCE-2ECEE556DE14}"/>
          </ac:spMkLst>
        </pc:spChg>
        <pc:spChg chg="add">
          <ac:chgData name="Emily Crose" userId="5a1598ef78992c55" providerId="LiveId" clId="{6668FEAE-FAFE-41B4-ACB7-4D21B7F45387}" dt="2023-04-14T17:21:55.351" v="1502" actId="26606"/>
          <ac:spMkLst>
            <pc:docMk/>
            <pc:sldMk cId="3346753360" sldId="305"/>
            <ac:spMk id="18" creationId="{7A675F33-98AF-4B83-A3BB-0780A23145E6}"/>
          </ac:spMkLst>
        </pc:spChg>
        <pc:picChg chg="add">
          <ac:chgData name="Emily Crose" userId="5a1598ef78992c55" providerId="LiveId" clId="{6668FEAE-FAFE-41B4-ACB7-4D21B7F45387}" dt="2023-04-14T17:21:55.351" v="1502" actId="26606"/>
          <ac:picMkLst>
            <pc:docMk/>
            <pc:sldMk cId="3346753360" sldId="305"/>
            <ac:picMk id="4" creationId="{11EB379C-1ACD-89D3-7283-532015FBD648}"/>
          </ac:picMkLst>
        </pc:picChg>
        <pc:cxnChg chg="add">
          <ac:chgData name="Emily Crose" userId="5a1598ef78992c55" providerId="LiveId" clId="{6668FEAE-FAFE-41B4-ACB7-4D21B7F45387}" dt="2023-04-14T17:21:55.351" v="1502" actId="26606"/>
          <ac:cxnSpMkLst>
            <pc:docMk/>
            <pc:sldMk cId="3346753360" sldId="305"/>
            <ac:cxnSpMk id="8" creationId="{8FD48FB1-66D8-4676-B0AA-C139A1DB78D1}"/>
          </ac:cxnSpMkLst>
        </pc:cxnChg>
        <pc:cxnChg chg="add">
          <ac:chgData name="Emily Crose" userId="5a1598ef78992c55" providerId="LiveId" clId="{6668FEAE-FAFE-41B4-ACB7-4D21B7F45387}" dt="2023-04-14T17:21:55.351" v="1502" actId="26606"/>
          <ac:cxnSpMkLst>
            <pc:docMk/>
            <pc:sldMk cId="3346753360" sldId="305"/>
            <ac:cxnSpMk id="10" creationId="{F033F5AE-6728-4F19-8DED-658E674B31B9}"/>
          </ac:cxnSpMkLst>
        </pc:cxnChg>
        <pc:cxnChg chg="add">
          <ac:chgData name="Emily Crose" userId="5a1598ef78992c55" providerId="LiveId" clId="{6668FEAE-FAFE-41B4-ACB7-4D21B7F45387}" dt="2023-04-14T17:21:55.351" v="1502" actId="26606"/>
          <ac:cxnSpMkLst>
            <pc:docMk/>
            <pc:sldMk cId="3346753360" sldId="305"/>
            <ac:cxnSpMk id="12" creationId="{82C7D74A-18BA-4709-A808-44E8815C4430}"/>
          </ac:cxnSpMkLst>
        </pc:cxnChg>
        <pc:cxnChg chg="add">
          <ac:chgData name="Emily Crose" userId="5a1598ef78992c55" providerId="LiveId" clId="{6668FEAE-FAFE-41B4-ACB7-4D21B7F45387}" dt="2023-04-14T17:21:55.351" v="1502" actId="26606"/>
          <ac:cxnSpMkLst>
            <pc:docMk/>
            <pc:sldMk cId="3346753360" sldId="305"/>
            <ac:cxnSpMk id="14" creationId="{B5164A3F-1561-4039-8185-AB0EEB713EA7}"/>
          </ac:cxnSpMkLst>
        </pc:cxnChg>
        <pc:cxnChg chg="add">
          <ac:chgData name="Emily Crose" userId="5a1598ef78992c55" providerId="LiveId" clId="{6668FEAE-FAFE-41B4-ACB7-4D21B7F45387}" dt="2023-04-14T17:21:55.351" v="1502" actId="26606"/>
          <ac:cxnSpMkLst>
            <pc:docMk/>
            <pc:sldMk cId="3346753360" sldId="305"/>
            <ac:cxnSpMk id="16" creationId="{2A35DB53-42BE-460E-9CA1-1294C98463CB}"/>
          </ac:cxnSpMkLst>
        </pc:cxnChg>
      </pc:sldChg>
      <pc:sldChg chg="addSp delSp modSp new mod ord setBg modClrScheme delDesignElem chgLayout">
        <pc:chgData name="Emily Crose" userId="5a1598ef78992c55" providerId="LiveId" clId="{6668FEAE-FAFE-41B4-ACB7-4D21B7F45387}" dt="2023-04-14T19:03:05.367" v="2463" actId="26606"/>
        <pc:sldMkLst>
          <pc:docMk/>
          <pc:sldMk cId="1021599550" sldId="306"/>
        </pc:sldMkLst>
        <pc:spChg chg="mod ord">
          <ac:chgData name="Emily Crose" userId="5a1598ef78992c55" providerId="LiveId" clId="{6668FEAE-FAFE-41B4-ACB7-4D21B7F45387}" dt="2023-04-14T19:03:05.367" v="2463" actId="26606"/>
          <ac:spMkLst>
            <pc:docMk/>
            <pc:sldMk cId="1021599550" sldId="306"/>
            <ac:spMk id="2" creationId="{EBD64F4B-051E-51FD-46E4-20EE2AFB4CAF}"/>
          </ac:spMkLst>
        </pc:spChg>
        <pc:spChg chg="add del mod ord">
          <ac:chgData name="Emily Crose" userId="5a1598ef78992c55" providerId="LiveId" clId="{6668FEAE-FAFE-41B4-ACB7-4D21B7F45387}" dt="2023-04-14T19:02:54.847" v="2461" actId="478"/>
          <ac:spMkLst>
            <pc:docMk/>
            <pc:sldMk cId="1021599550" sldId="306"/>
            <ac:spMk id="3" creationId="{92219B6D-54AE-CAE1-0A0B-0CE2E432C211}"/>
          </ac:spMkLst>
        </pc:spChg>
        <pc:spChg chg="add del">
          <ac:chgData name="Emily Crose" userId="5a1598ef78992c55" providerId="LiveId" clId="{6668FEAE-FAFE-41B4-ACB7-4D21B7F45387}" dt="2023-04-14T19:03:02.543" v="2462" actId="700"/>
          <ac:spMkLst>
            <pc:docMk/>
            <pc:sldMk cId="1021599550" sldId="306"/>
            <ac:spMk id="9" creationId="{E09CCB3F-DBCE-4964-9E34-8C5DE80EF4B5}"/>
          </ac:spMkLst>
        </pc:spChg>
        <pc:spChg chg="add del">
          <ac:chgData name="Emily Crose" userId="5a1598ef78992c55" providerId="LiveId" clId="{6668FEAE-FAFE-41B4-ACB7-4D21B7F45387}" dt="2023-04-14T19:03:02.543" v="2462" actId="700"/>
          <ac:spMkLst>
            <pc:docMk/>
            <pc:sldMk cId="1021599550" sldId="306"/>
            <ac:spMk id="11" creationId="{1DFF944F-74BA-483A-82C0-64E3AAF4AE98}"/>
          </ac:spMkLst>
        </pc:spChg>
        <pc:spChg chg="add del">
          <ac:chgData name="Emily Crose" userId="5a1598ef78992c55" providerId="LiveId" clId="{6668FEAE-FAFE-41B4-ACB7-4D21B7F45387}" dt="2023-04-14T19:02:25.764" v="2424" actId="700"/>
          <ac:spMkLst>
            <pc:docMk/>
            <pc:sldMk cId="1021599550" sldId="306"/>
            <ac:spMk id="18" creationId="{ED2D7C63-562A-41C7-892E-0C73F5D59870}"/>
          </ac:spMkLst>
        </pc:spChg>
        <pc:spChg chg="add">
          <ac:chgData name="Emily Crose" userId="5a1598ef78992c55" providerId="LiveId" clId="{6668FEAE-FAFE-41B4-ACB7-4D21B7F45387}" dt="2023-04-14T19:03:05.367" v="2463" actId="26606"/>
          <ac:spMkLst>
            <pc:docMk/>
            <pc:sldMk cId="1021599550" sldId="306"/>
            <ac:spMk id="19" creationId="{01E688E0-C729-4E49-9E7B-4697607DBE19}"/>
          </ac:spMkLst>
        </pc:spChg>
        <pc:spChg chg="add del mod">
          <ac:chgData name="Emily Crose" userId="5a1598ef78992c55" providerId="LiveId" clId="{6668FEAE-FAFE-41B4-ACB7-4D21B7F45387}" dt="2023-04-14T19:03:02.543" v="2462" actId="700"/>
          <ac:spMkLst>
            <pc:docMk/>
            <pc:sldMk cId="1021599550" sldId="306"/>
            <ac:spMk id="26" creationId="{A2E1BDF0-D52E-D333-6133-C426E2C4DA64}"/>
          </ac:spMkLst>
        </pc:spChg>
        <pc:grpChg chg="add del">
          <ac:chgData name="Emily Crose" userId="5a1598ef78992c55" providerId="LiveId" clId="{6668FEAE-FAFE-41B4-ACB7-4D21B7F45387}" dt="2023-04-14T19:03:02.543" v="2462" actId="700"/>
          <ac:grpSpMkLst>
            <pc:docMk/>
            <pc:sldMk cId="1021599550" sldId="306"/>
            <ac:grpSpMk id="13" creationId="{A9733A91-F958-4629-801A-3F6F1E09AD64}"/>
          </ac:grpSpMkLst>
        </pc:grpChg>
        <pc:grpChg chg="add del">
          <ac:chgData name="Emily Crose" userId="5a1598ef78992c55" providerId="LiveId" clId="{6668FEAE-FAFE-41B4-ACB7-4D21B7F45387}" dt="2023-04-14T19:02:25.764" v="2424" actId="700"/>
          <ac:grpSpMkLst>
            <pc:docMk/>
            <pc:sldMk cId="1021599550" sldId="306"/>
            <ac:grpSpMk id="20" creationId="{6DF25E23-BE15-4E36-A700-59F0CE8C54A8}"/>
          </ac:grpSpMkLst>
        </pc:grpChg>
        <pc:grpChg chg="add">
          <ac:chgData name="Emily Crose" userId="5a1598ef78992c55" providerId="LiveId" clId="{6668FEAE-FAFE-41B4-ACB7-4D21B7F45387}" dt="2023-04-14T19:03:05.367" v="2463" actId="26606"/>
          <ac:grpSpMkLst>
            <pc:docMk/>
            <pc:sldMk cId="1021599550" sldId="306"/>
            <ac:grpSpMk id="21" creationId="{AAD89D74-79DD-4BE2-AA8C-8672382F2520}"/>
          </ac:grpSpMkLst>
        </pc:grpChg>
        <pc:picChg chg="add mod">
          <ac:chgData name="Emily Crose" userId="5a1598ef78992c55" providerId="LiveId" clId="{6668FEAE-FAFE-41B4-ACB7-4D21B7F45387}" dt="2023-04-14T19:03:05.367" v="2463" actId="26606"/>
          <ac:picMkLst>
            <pc:docMk/>
            <pc:sldMk cId="1021599550" sldId="306"/>
            <ac:picMk id="4" creationId="{1358A268-81F0-1A25-DD2B-001ECEEB9413}"/>
          </ac:picMkLst>
        </pc:picChg>
        <pc:cxnChg chg="add">
          <ac:chgData name="Emily Crose" userId="5a1598ef78992c55" providerId="LiveId" clId="{6668FEAE-FAFE-41B4-ACB7-4D21B7F45387}" dt="2023-04-14T19:03:05.367" v="2463" actId="26606"/>
          <ac:cxnSpMkLst>
            <pc:docMk/>
            <pc:sldMk cId="1021599550" sldId="306"/>
            <ac:cxnSpMk id="6" creationId="{8FD48FB1-66D8-4676-B0AA-C139A1DB78D1}"/>
          </ac:cxnSpMkLst>
        </pc:cxnChg>
        <pc:cxnChg chg="add">
          <ac:chgData name="Emily Crose" userId="5a1598ef78992c55" providerId="LiveId" clId="{6668FEAE-FAFE-41B4-ACB7-4D21B7F45387}" dt="2023-04-14T19:03:05.367" v="2463" actId="26606"/>
          <ac:cxnSpMkLst>
            <pc:docMk/>
            <pc:sldMk cId="1021599550" sldId="306"/>
            <ac:cxnSpMk id="7" creationId="{F033F5AE-6728-4F19-8DED-658E674B31B9}"/>
          </ac:cxnSpMkLst>
        </pc:cxnChg>
        <pc:cxnChg chg="add del">
          <ac:chgData name="Emily Crose" userId="5a1598ef78992c55" providerId="LiveId" clId="{6668FEAE-FAFE-41B4-ACB7-4D21B7F45387}" dt="2023-04-14T19:02:25.764" v="2424" actId="700"/>
          <ac:cxnSpMkLst>
            <pc:docMk/>
            <pc:sldMk cId="1021599550" sldId="306"/>
            <ac:cxnSpMk id="8" creationId="{8FD48FB1-66D8-4676-B0AA-C139A1DB78D1}"/>
          </ac:cxnSpMkLst>
        </pc:cxnChg>
        <pc:cxnChg chg="add del">
          <ac:chgData name="Emily Crose" userId="5a1598ef78992c55" providerId="LiveId" clId="{6668FEAE-FAFE-41B4-ACB7-4D21B7F45387}" dt="2023-04-14T19:02:25.764" v="2424" actId="700"/>
          <ac:cxnSpMkLst>
            <pc:docMk/>
            <pc:sldMk cId="1021599550" sldId="306"/>
            <ac:cxnSpMk id="10" creationId="{F033F5AE-6728-4F19-8DED-658E674B31B9}"/>
          </ac:cxnSpMkLst>
        </pc:cxnChg>
        <pc:cxnChg chg="add del">
          <ac:chgData name="Emily Crose" userId="5a1598ef78992c55" providerId="LiveId" clId="{6668FEAE-FAFE-41B4-ACB7-4D21B7F45387}" dt="2023-04-14T19:02:25.764" v="2424" actId="700"/>
          <ac:cxnSpMkLst>
            <pc:docMk/>
            <pc:sldMk cId="1021599550" sldId="306"/>
            <ac:cxnSpMk id="12" creationId="{82C7D74A-18BA-4709-A808-44E8815C4430}"/>
          </ac:cxnSpMkLst>
        </pc:cxnChg>
        <pc:cxnChg chg="add del">
          <ac:chgData name="Emily Crose" userId="5a1598ef78992c55" providerId="LiveId" clId="{6668FEAE-FAFE-41B4-ACB7-4D21B7F45387}" dt="2023-04-14T19:02:25.764" v="2424" actId="700"/>
          <ac:cxnSpMkLst>
            <pc:docMk/>
            <pc:sldMk cId="1021599550" sldId="306"/>
            <ac:cxnSpMk id="14" creationId="{B5164A3F-1561-4039-8185-AB0EEB713EA7}"/>
          </ac:cxnSpMkLst>
        </pc:cxnChg>
        <pc:cxnChg chg="add">
          <ac:chgData name="Emily Crose" userId="5a1598ef78992c55" providerId="LiveId" clId="{6668FEAE-FAFE-41B4-ACB7-4D21B7F45387}" dt="2023-04-14T19:03:05.367" v="2463" actId="26606"/>
          <ac:cxnSpMkLst>
            <pc:docMk/>
            <pc:sldMk cId="1021599550" sldId="306"/>
            <ac:cxnSpMk id="15" creationId="{B5164A3F-1561-4039-8185-AB0EEB713EA7}"/>
          </ac:cxnSpMkLst>
        </pc:cxnChg>
        <pc:cxnChg chg="add del">
          <ac:chgData name="Emily Crose" userId="5a1598ef78992c55" providerId="LiveId" clId="{6668FEAE-FAFE-41B4-ACB7-4D21B7F45387}" dt="2023-04-14T19:02:25.764" v="2424" actId="700"/>
          <ac:cxnSpMkLst>
            <pc:docMk/>
            <pc:sldMk cId="1021599550" sldId="306"/>
            <ac:cxnSpMk id="16" creationId="{2A35DB53-42BE-460E-9CA1-1294C98463CB}"/>
          </ac:cxnSpMkLst>
        </pc:cxnChg>
        <pc:cxnChg chg="add">
          <ac:chgData name="Emily Crose" userId="5a1598ef78992c55" providerId="LiveId" clId="{6668FEAE-FAFE-41B4-ACB7-4D21B7F45387}" dt="2023-04-14T19:03:05.367" v="2463" actId="26606"/>
          <ac:cxnSpMkLst>
            <pc:docMk/>
            <pc:sldMk cId="1021599550" sldId="306"/>
            <ac:cxnSpMk id="17" creationId="{2A35DB53-42BE-460E-9CA1-1294C98463CB}"/>
          </ac:cxnSpMkLst>
        </pc:cxnChg>
        <pc:cxnChg chg="add">
          <ac:chgData name="Emily Crose" userId="5a1598ef78992c55" providerId="LiveId" clId="{6668FEAE-FAFE-41B4-ACB7-4D21B7F45387}" dt="2023-04-14T19:03:05.367" v="2463" actId="26606"/>
          <ac:cxnSpMkLst>
            <pc:docMk/>
            <pc:sldMk cId="1021599550" sldId="306"/>
            <ac:cxnSpMk id="27" creationId="{82C7D74A-18BA-4709-A808-44E8815C4430}"/>
          </ac:cxnSpMkLst>
        </pc:cxnChg>
      </pc:sldChg>
      <pc:sldChg chg="addSp modSp new mod setBg">
        <pc:chgData name="Emily Crose" userId="5a1598ef78992c55" providerId="LiveId" clId="{6668FEAE-FAFE-41B4-ACB7-4D21B7F45387}" dt="2023-04-14T17:21:20.746" v="1497" actId="26606"/>
        <pc:sldMkLst>
          <pc:docMk/>
          <pc:sldMk cId="370813252" sldId="307"/>
        </pc:sldMkLst>
        <pc:spChg chg="mod">
          <ac:chgData name="Emily Crose" userId="5a1598ef78992c55" providerId="LiveId" clId="{6668FEAE-FAFE-41B4-ACB7-4D21B7F45387}" dt="2023-04-14T17:21:20.746" v="1497" actId="26606"/>
          <ac:spMkLst>
            <pc:docMk/>
            <pc:sldMk cId="370813252" sldId="307"/>
            <ac:spMk id="2" creationId="{6CCC0140-9EC6-B278-F711-39B72907A07E}"/>
          </ac:spMkLst>
        </pc:spChg>
        <pc:spChg chg="add">
          <ac:chgData name="Emily Crose" userId="5a1598ef78992c55" providerId="LiveId" clId="{6668FEAE-FAFE-41B4-ACB7-4D21B7F45387}" dt="2023-04-14T17:21:20.746" v="1497" actId="26606"/>
          <ac:spMkLst>
            <pc:docMk/>
            <pc:sldMk cId="370813252" sldId="307"/>
            <ac:spMk id="17" creationId="{4609862E-48F9-45AC-8D44-67A0268A7935}"/>
          </ac:spMkLst>
        </pc:spChg>
        <pc:grpChg chg="add">
          <ac:chgData name="Emily Crose" userId="5a1598ef78992c55" providerId="LiveId" clId="{6668FEAE-FAFE-41B4-ACB7-4D21B7F45387}" dt="2023-04-14T17:21:20.746" v="1497" actId="26606"/>
          <ac:grpSpMkLst>
            <pc:docMk/>
            <pc:sldMk cId="370813252" sldId="307"/>
            <ac:grpSpMk id="19" creationId="{C97986E7-0E3C-4F64-886E-935DDCB83AA7}"/>
          </ac:grpSpMkLst>
        </pc:grpChg>
        <pc:cxnChg chg="add">
          <ac:chgData name="Emily Crose" userId="5a1598ef78992c55" providerId="LiveId" clId="{6668FEAE-FAFE-41B4-ACB7-4D21B7F45387}" dt="2023-04-14T17:21:20.746" v="1497" actId="26606"/>
          <ac:cxnSpMkLst>
            <pc:docMk/>
            <pc:sldMk cId="370813252" sldId="307"/>
            <ac:cxnSpMk id="7" creationId="{FEB90296-CFE0-401D-9CA3-32966EC4F01D}"/>
          </ac:cxnSpMkLst>
        </pc:cxnChg>
        <pc:cxnChg chg="add">
          <ac:chgData name="Emily Crose" userId="5a1598ef78992c55" providerId="LiveId" clId="{6668FEAE-FAFE-41B4-ACB7-4D21B7F45387}" dt="2023-04-14T17:21:20.746" v="1497" actId="26606"/>
          <ac:cxnSpMkLst>
            <pc:docMk/>
            <pc:sldMk cId="370813252" sldId="307"/>
            <ac:cxnSpMk id="9" creationId="{08C9B4EE-7611-4ED9-B356-7BDD377C39B0}"/>
          </ac:cxnSpMkLst>
        </pc:cxnChg>
        <pc:cxnChg chg="add">
          <ac:chgData name="Emily Crose" userId="5a1598ef78992c55" providerId="LiveId" clId="{6668FEAE-FAFE-41B4-ACB7-4D21B7F45387}" dt="2023-04-14T17:21:20.746" v="1497" actId="26606"/>
          <ac:cxnSpMkLst>
            <pc:docMk/>
            <pc:sldMk cId="370813252" sldId="307"/>
            <ac:cxnSpMk id="11" creationId="{4A4F266A-F2F7-47CD-8BBC-E3777E982FD2}"/>
          </ac:cxnSpMkLst>
        </pc:cxnChg>
        <pc:cxnChg chg="add">
          <ac:chgData name="Emily Crose" userId="5a1598ef78992c55" providerId="LiveId" clId="{6668FEAE-FAFE-41B4-ACB7-4D21B7F45387}" dt="2023-04-14T17:21:20.746" v="1497" actId="26606"/>
          <ac:cxnSpMkLst>
            <pc:docMk/>
            <pc:sldMk cId="370813252" sldId="307"/>
            <ac:cxnSpMk id="13" creationId="{20D69C80-8919-4A32-B897-F2A21F940574}"/>
          </ac:cxnSpMkLst>
        </pc:cxnChg>
        <pc:cxnChg chg="add">
          <ac:chgData name="Emily Crose" userId="5a1598ef78992c55" providerId="LiveId" clId="{6668FEAE-FAFE-41B4-ACB7-4D21B7F45387}" dt="2023-04-14T17:21:20.746" v="1497" actId="26606"/>
          <ac:cxnSpMkLst>
            <pc:docMk/>
            <pc:sldMk cId="370813252" sldId="307"/>
            <ac:cxnSpMk id="15" creationId="{F427B072-CC5B-481B-9719-8CD4C54444BE}"/>
          </ac:cxnSpMkLst>
        </pc:cxnChg>
      </pc:sldChg>
      <pc:sldChg chg="addSp modSp new mod setBg modClrScheme chgLayout">
        <pc:chgData name="Emily Crose" userId="5a1598ef78992c55" providerId="LiveId" clId="{6668FEAE-FAFE-41B4-ACB7-4D21B7F45387}" dt="2023-04-14T18:52:35.363" v="2231" actId="20577"/>
        <pc:sldMkLst>
          <pc:docMk/>
          <pc:sldMk cId="2314169924" sldId="308"/>
        </pc:sldMkLst>
        <pc:spChg chg="mod ord">
          <ac:chgData name="Emily Crose" userId="5a1598ef78992c55" providerId="LiveId" clId="{6668FEAE-FAFE-41B4-ACB7-4D21B7F45387}" dt="2023-04-14T17:21:28.329" v="1498" actId="26606"/>
          <ac:spMkLst>
            <pc:docMk/>
            <pc:sldMk cId="2314169924" sldId="308"/>
            <ac:spMk id="2" creationId="{0F7DCC46-4CD8-6153-1726-AD9493AAA9CE}"/>
          </ac:spMkLst>
        </pc:spChg>
        <pc:spChg chg="add mod ord">
          <ac:chgData name="Emily Crose" userId="5a1598ef78992c55" providerId="LiveId" clId="{6668FEAE-FAFE-41B4-ACB7-4D21B7F45387}" dt="2023-04-14T18:52:35.363" v="2231" actId="20577"/>
          <ac:spMkLst>
            <pc:docMk/>
            <pc:sldMk cId="2314169924" sldId="308"/>
            <ac:spMk id="3" creationId="{F18B9641-ADAB-7D5C-1284-4DD2A7106470}"/>
          </ac:spMkLst>
        </pc:spChg>
        <pc:spChg chg="add">
          <ac:chgData name="Emily Crose" userId="5a1598ef78992c55" providerId="LiveId" clId="{6668FEAE-FAFE-41B4-ACB7-4D21B7F45387}" dt="2023-04-14T17:21:28.329" v="1498" actId="26606"/>
          <ac:spMkLst>
            <pc:docMk/>
            <pc:sldMk cId="2314169924" sldId="308"/>
            <ac:spMk id="9" creationId="{8F4E830A-06F9-4EAA-9E65-110CF2421798}"/>
          </ac:spMkLst>
        </pc:spChg>
        <pc:grpChg chg="add">
          <ac:chgData name="Emily Crose" userId="5a1598ef78992c55" providerId="LiveId" clId="{6668FEAE-FAFE-41B4-ACB7-4D21B7F45387}" dt="2023-04-14T17:21:28.329" v="1498" actId="26606"/>
          <ac:grpSpMkLst>
            <pc:docMk/>
            <pc:sldMk cId="2314169924" sldId="308"/>
            <ac:grpSpMk id="11" creationId="{24B32265-D526-44B2-B82E-8977DFEFB457}"/>
          </ac:grpSpMkLst>
        </pc:grpChg>
        <pc:picChg chg="add">
          <ac:chgData name="Emily Crose" userId="5a1598ef78992c55" providerId="LiveId" clId="{6668FEAE-FAFE-41B4-ACB7-4D21B7F45387}" dt="2023-04-14T17:21:28.329" v="1498" actId="26606"/>
          <ac:picMkLst>
            <pc:docMk/>
            <pc:sldMk cId="2314169924" sldId="308"/>
            <ac:picMk id="5" creationId="{1DB7CCE8-188B-0828-5F5B-C3FE77149D9B}"/>
          </ac:picMkLst>
        </pc:picChg>
      </pc:sldChg>
      <pc:sldChg chg="addSp modSp new mod setBg">
        <pc:chgData name="Emily Crose" userId="5a1598ef78992c55" providerId="LiveId" clId="{6668FEAE-FAFE-41B4-ACB7-4D21B7F45387}" dt="2023-04-14T19:04:01.693" v="2469" actId="20577"/>
        <pc:sldMkLst>
          <pc:docMk/>
          <pc:sldMk cId="317391735" sldId="309"/>
        </pc:sldMkLst>
        <pc:spChg chg="mod">
          <ac:chgData name="Emily Crose" userId="5a1598ef78992c55" providerId="LiveId" clId="{6668FEAE-FAFE-41B4-ACB7-4D21B7F45387}" dt="2023-04-14T19:04:01.693" v="2469" actId="20577"/>
          <ac:spMkLst>
            <pc:docMk/>
            <pc:sldMk cId="317391735" sldId="309"/>
            <ac:spMk id="2" creationId="{DB9ECADF-8916-2F31-61AD-02E7A28F8F38}"/>
          </ac:spMkLst>
        </pc:spChg>
        <pc:spChg chg="add">
          <ac:chgData name="Emily Crose" userId="5a1598ef78992c55" providerId="LiveId" clId="{6668FEAE-FAFE-41B4-ACB7-4D21B7F45387}" dt="2023-04-14T17:22:02.436" v="1503" actId="26606"/>
          <ac:spMkLst>
            <pc:docMk/>
            <pc:sldMk cId="317391735" sldId="309"/>
            <ac:spMk id="17" creationId="{313BE87B-D7FD-4BF3-A7BC-511F522528C2}"/>
          </ac:spMkLst>
        </pc:spChg>
        <pc:spChg chg="add">
          <ac:chgData name="Emily Crose" userId="5a1598ef78992c55" providerId="LiveId" clId="{6668FEAE-FAFE-41B4-ACB7-4D21B7F45387}" dt="2023-04-14T17:22:02.436" v="1503" actId="26606"/>
          <ac:spMkLst>
            <pc:docMk/>
            <pc:sldMk cId="317391735" sldId="309"/>
            <ac:spMk id="19" creationId="{035A481B-C639-4892-B0EF-4D8373A9B06A}"/>
          </ac:spMkLst>
        </pc:spChg>
        <pc:spChg chg="add">
          <ac:chgData name="Emily Crose" userId="5a1598ef78992c55" providerId="LiveId" clId="{6668FEAE-FAFE-41B4-ACB7-4D21B7F45387}" dt="2023-04-14T17:22:02.436" v="1503" actId="26606"/>
          <ac:spMkLst>
            <pc:docMk/>
            <pc:sldMk cId="317391735" sldId="309"/>
            <ac:spMk id="21" creationId="{052BD58B-6284-459E-9FF4-A97F3A569074}"/>
          </ac:spMkLst>
        </pc:spChg>
        <pc:grpChg chg="add">
          <ac:chgData name="Emily Crose" userId="5a1598ef78992c55" providerId="LiveId" clId="{6668FEAE-FAFE-41B4-ACB7-4D21B7F45387}" dt="2023-04-14T17:22:02.436" v="1503" actId="26606"/>
          <ac:grpSpMkLst>
            <pc:docMk/>
            <pc:sldMk cId="317391735" sldId="309"/>
            <ac:grpSpMk id="23" creationId="{AE589C21-CEDE-4D90-AC85-6E43B68D1316}"/>
          </ac:grpSpMkLst>
        </pc:grpChg>
        <pc:cxnChg chg="add">
          <ac:chgData name="Emily Crose" userId="5a1598ef78992c55" providerId="LiveId" clId="{6668FEAE-FAFE-41B4-ACB7-4D21B7F45387}" dt="2023-04-14T17:22:02.436" v="1503" actId="26606"/>
          <ac:cxnSpMkLst>
            <pc:docMk/>
            <pc:sldMk cId="317391735" sldId="309"/>
            <ac:cxnSpMk id="7" creationId="{FEB90296-CFE0-401D-9CA3-32966EC4F01D}"/>
          </ac:cxnSpMkLst>
        </pc:cxnChg>
        <pc:cxnChg chg="add">
          <ac:chgData name="Emily Crose" userId="5a1598ef78992c55" providerId="LiveId" clId="{6668FEAE-FAFE-41B4-ACB7-4D21B7F45387}" dt="2023-04-14T17:22:02.436" v="1503" actId="26606"/>
          <ac:cxnSpMkLst>
            <pc:docMk/>
            <pc:sldMk cId="317391735" sldId="309"/>
            <ac:cxnSpMk id="9" creationId="{08C9B4EE-7611-4ED9-B356-7BDD377C39B0}"/>
          </ac:cxnSpMkLst>
        </pc:cxnChg>
        <pc:cxnChg chg="add">
          <ac:chgData name="Emily Crose" userId="5a1598ef78992c55" providerId="LiveId" clId="{6668FEAE-FAFE-41B4-ACB7-4D21B7F45387}" dt="2023-04-14T17:22:02.436" v="1503" actId="26606"/>
          <ac:cxnSpMkLst>
            <pc:docMk/>
            <pc:sldMk cId="317391735" sldId="309"/>
            <ac:cxnSpMk id="11" creationId="{4A4F266A-F2F7-47CD-8BBC-E3777E982FD2}"/>
          </ac:cxnSpMkLst>
        </pc:cxnChg>
        <pc:cxnChg chg="add">
          <ac:chgData name="Emily Crose" userId="5a1598ef78992c55" providerId="LiveId" clId="{6668FEAE-FAFE-41B4-ACB7-4D21B7F45387}" dt="2023-04-14T17:22:02.436" v="1503" actId="26606"/>
          <ac:cxnSpMkLst>
            <pc:docMk/>
            <pc:sldMk cId="317391735" sldId="309"/>
            <ac:cxnSpMk id="13" creationId="{20D69C80-8919-4A32-B897-F2A21F940574}"/>
          </ac:cxnSpMkLst>
        </pc:cxnChg>
        <pc:cxnChg chg="add">
          <ac:chgData name="Emily Crose" userId="5a1598ef78992c55" providerId="LiveId" clId="{6668FEAE-FAFE-41B4-ACB7-4D21B7F45387}" dt="2023-04-14T17:22:02.436" v="1503" actId="26606"/>
          <ac:cxnSpMkLst>
            <pc:docMk/>
            <pc:sldMk cId="317391735" sldId="309"/>
            <ac:cxnSpMk id="15" creationId="{F427B072-CC5B-481B-9719-8CD4C54444BE}"/>
          </ac:cxnSpMkLst>
        </pc:cxnChg>
      </pc:sldChg>
      <pc:sldChg chg="delSp add setBg delDesignElem">
        <pc:chgData name="Emily Crose" userId="5a1598ef78992c55" providerId="LiveId" clId="{6668FEAE-FAFE-41B4-ACB7-4D21B7F45387}" dt="2023-04-14T19:04:23.273" v="2472"/>
        <pc:sldMkLst>
          <pc:docMk/>
          <pc:sldMk cId="703478286" sldId="310"/>
        </pc:sldMkLst>
        <pc:spChg chg="del">
          <ac:chgData name="Emily Crose" userId="5a1598ef78992c55" providerId="LiveId" clId="{6668FEAE-FAFE-41B4-ACB7-4D21B7F45387}" dt="2023-04-14T19:04:23.273" v="2472"/>
          <ac:spMkLst>
            <pc:docMk/>
            <pc:sldMk cId="703478286" sldId="310"/>
            <ac:spMk id="41" creationId="{ED2D7C63-562A-41C7-892E-0C73F5D59870}"/>
          </ac:spMkLst>
        </pc:spChg>
        <pc:grpChg chg="del">
          <ac:chgData name="Emily Crose" userId="5a1598ef78992c55" providerId="LiveId" clId="{6668FEAE-FAFE-41B4-ACB7-4D21B7F45387}" dt="2023-04-14T19:04:23.273" v="2472"/>
          <ac:grpSpMkLst>
            <pc:docMk/>
            <pc:sldMk cId="703478286" sldId="310"/>
            <ac:grpSpMk id="43" creationId="{6DF25E23-BE15-4E36-A700-59F0CE8C54A8}"/>
          </ac:grpSpMkLst>
        </pc:grpChg>
        <pc:cxnChg chg="del">
          <ac:chgData name="Emily Crose" userId="5a1598ef78992c55" providerId="LiveId" clId="{6668FEAE-FAFE-41B4-ACB7-4D21B7F45387}" dt="2023-04-14T19:04:23.273" v="2472"/>
          <ac:cxnSpMkLst>
            <pc:docMk/>
            <pc:sldMk cId="703478286" sldId="310"/>
            <ac:cxnSpMk id="36" creationId="{8FD48FB1-66D8-4676-B0AA-C139A1DB78D1}"/>
          </ac:cxnSpMkLst>
        </pc:cxnChg>
        <pc:cxnChg chg="del">
          <ac:chgData name="Emily Crose" userId="5a1598ef78992c55" providerId="LiveId" clId="{6668FEAE-FAFE-41B4-ACB7-4D21B7F45387}" dt="2023-04-14T19:04:23.273" v="2472"/>
          <ac:cxnSpMkLst>
            <pc:docMk/>
            <pc:sldMk cId="703478286" sldId="310"/>
            <ac:cxnSpMk id="37" creationId="{F033F5AE-6728-4F19-8DED-658E674B31B9}"/>
          </ac:cxnSpMkLst>
        </pc:cxnChg>
        <pc:cxnChg chg="del">
          <ac:chgData name="Emily Crose" userId="5a1598ef78992c55" providerId="LiveId" clId="{6668FEAE-FAFE-41B4-ACB7-4D21B7F45387}" dt="2023-04-14T19:04:23.273" v="2472"/>
          <ac:cxnSpMkLst>
            <pc:docMk/>
            <pc:sldMk cId="703478286" sldId="310"/>
            <ac:cxnSpMk id="38" creationId="{82C7D74A-18BA-4709-A808-44E8815C4430}"/>
          </ac:cxnSpMkLst>
        </pc:cxnChg>
        <pc:cxnChg chg="del">
          <ac:chgData name="Emily Crose" userId="5a1598ef78992c55" providerId="LiveId" clId="{6668FEAE-FAFE-41B4-ACB7-4D21B7F45387}" dt="2023-04-14T19:04:23.273" v="2472"/>
          <ac:cxnSpMkLst>
            <pc:docMk/>
            <pc:sldMk cId="703478286" sldId="310"/>
            <ac:cxnSpMk id="39" creationId="{B5164A3F-1561-4039-8185-AB0EEB713EA7}"/>
          </ac:cxnSpMkLst>
        </pc:cxnChg>
        <pc:cxnChg chg="del">
          <ac:chgData name="Emily Crose" userId="5a1598ef78992c55" providerId="LiveId" clId="{6668FEAE-FAFE-41B4-ACB7-4D21B7F45387}" dt="2023-04-14T19:04:23.273" v="2472"/>
          <ac:cxnSpMkLst>
            <pc:docMk/>
            <pc:sldMk cId="703478286" sldId="310"/>
            <ac:cxnSpMk id="40" creationId="{2A35DB53-42BE-460E-9CA1-1294C98463CB}"/>
          </ac:cxnSpMkLst>
        </pc:cxnChg>
      </pc:sldChg>
      <pc:sldChg chg="addSp delSp modSp new del mod setBg">
        <pc:chgData name="Emily Crose" userId="5a1598ef78992c55" providerId="LiveId" clId="{6668FEAE-FAFE-41B4-ACB7-4D21B7F45387}" dt="2023-04-14T19:04:17.533" v="2470" actId="2696"/>
        <pc:sldMkLst>
          <pc:docMk/>
          <pc:sldMk cId="3970033336" sldId="310"/>
        </pc:sldMkLst>
        <pc:spChg chg="mod">
          <ac:chgData name="Emily Crose" userId="5a1598ef78992c55" providerId="LiveId" clId="{6668FEAE-FAFE-41B4-ACB7-4D21B7F45387}" dt="2023-04-14T17:22:18.480" v="1508" actId="26606"/>
          <ac:spMkLst>
            <pc:docMk/>
            <pc:sldMk cId="3970033336" sldId="310"/>
            <ac:spMk id="2" creationId="{A2C78755-23F8-02AB-2763-3975B3365CF6}"/>
          </ac:spMkLst>
        </pc:spChg>
        <pc:spChg chg="add del">
          <ac:chgData name="Emily Crose" userId="5a1598ef78992c55" providerId="LiveId" clId="{6668FEAE-FAFE-41B4-ACB7-4D21B7F45387}" dt="2023-04-14T17:22:11.581" v="1505" actId="26606"/>
          <ac:spMkLst>
            <pc:docMk/>
            <pc:sldMk cId="3970033336" sldId="310"/>
            <ac:spMk id="18" creationId="{ED2D7C63-562A-41C7-892E-0C73F5D59870}"/>
          </ac:spMkLst>
        </pc:spChg>
        <pc:spChg chg="add del">
          <ac:chgData name="Emily Crose" userId="5a1598ef78992c55" providerId="LiveId" clId="{6668FEAE-FAFE-41B4-ACB7-4D21B7F45387}" dt="2023-04-14T17:22:18.466" v="1507" actId="26606"/>
          <ac:spMkLst>
            <pc:docMk/>
            <pc:sldMk cId="3970033336" sldId="310"/>
            <ac:spMk id="32" creationId="{E72AA1E7-7434-43A0-9D05-3C7D3ACC0539}"/>
          </ac:spMkLst>
        </pc:spChg>
        <pc:spChg chg="add">
          <ac:chgData name="Emily Crose" userId="5a1598ef78992c55" providerId="LiveId" clId="{6668FEAE-FAFE-41B4-ACB7-4D21B7F45387}" dt="2023-04-14T17:22:18.480" v="1508" actId="26606"/>
          <ac:spMkLst>
            <pc:docMk/>
            <pc:sldMk cId="3970033336" sldId="310"/>
            <ac:spMk id="41" creationId="{ED2D7C63-562A-41C7-892E-0C73F5D59870}"/>
          </ac:spMkLst>
        </pc:spChg>
        <pc:grpChg chg="add del">
          <ac:chgData name="Emily Crose" userId="5a1598ef78992c55" providerId="LiveId" clId="{6668FEAE-FAFE-41B4-ACB7-4D21B7F45387}" dt="2023-04-14T17:22:11.581" v="1505" actId="26606"/>
          <ac:grpSpMkLst>
            <pc:docMk/>
            <pc:sldMk cId="3970033336" sldId="310"/>
            <ac:grpSpMk id="20" creationId="{6DF25E23-BE15-4E36-A700-59F0CE8C54A8}"/>
          </ac:grpSpMkLst>
        </pc:grpChg>
        <pc:grpChg chg="add del">
          <ac:chgData name="Emily Crose" userId="5a1598ef78992c55" providerId="LiveId" clId="{6668FEAE-FAFE-41B4-ACB7-4D21B7F45387}" dt="2023-04-14T17:22:18.466" v="1507" actId="26606"/>
          <ac:grpSpMkLst>
            <pc:docMk/>
            <pc:sldMk cId="3970033336" sldId="310"/>
            <ac:grpSpMk id="34" creationId="{466FBB0E-B024-4E3B-9BBD-FF15FC76B681}"/>
          </ac:grpSpMkLst>
        </pc:grpChg>
        <pc:grpChg chg="add">
          <ac:chgData name="Emily Crose" userId="5a1598ef78992c55" providerId="LiveId" clId="{6668FEAE-FAFE-41B4-ACB7-4D21B7F45387}" dt="2023-04-14T17:22:18.480" v="1508" actId="26606"/>
          <ac:grpSpMkLst>
            <pc:docMk/>
            <pc:sldMk cId="3970033336" sldId="310"/>
            <ac:grpSpMk id="43" creationId="{6DF25E23-BE15-4E36-A700-59F0CE8C54A8}"/>
          </ac:grpSpMkLst>
        </pc:grpChg>
        <pc:picChg chg="add del">
          <ac:chgData name="Emily Crose" userId="5a1598ef78992c55" providerId="LiveId" clId="{6668FEAE-FAFE-41B4-ACB7-4D21B7F45387}" dt="2023-04-14T17:22:11.581" v="1505" actId="26606"/>
          <ac:picMkLst>
            <pc:docMk/>
            <pc:sldMk cId="3970033336" sldId="310"/>
            <ac:picMk id="4" creationId="{1FE627E8-0C0B-486E-5EFE-6354285F040C}"/>
          </ac:picMkLst>
        </pc:picChg>
        <pc:picChg chg="add del">
          <ac:chgData name="Emily Crose" userId="5a1598ef78992c55" providerId="LiveId" clId="{6668FEAE-FAFE-41B4-ACB7-4D21B7F45387}" dt="2023-04-14T17:22:18.466" v="1507" actId="26606"/>
          <ac:picMkLst>
            <pc:docMk/>
            <pc:sldMk cId="3970033336" sldId="310"/>
            <ac:picMk id="33" creationId="{E7851838-94D2-926A-CDC9-423261583388}"/>
          </ac:picMkLst>
        </pc:picChg>
        <pc:picChg chg="add">
          <ac:chgData name="Emily Crose" userId="5a1598ef78992c55" providerId="LiveId" clId="{6668FEAE-FAFE-41B4-ACB7-4D21B7F45387}" dt="2023-04-14T17:22:18.480" v="1508" actId="26606"/>
          <ac:picMkLst>
            <pc:docMk/>
            <pc:sldMk cId="3970033336" sldId="310"/>
            <ac:picMk id="42" creationId="{1FE627E8-0C0B-486E-5EFE-6354285F040C}"/>
          </ac:picMkLst>
        </pc:picChg>
        <pc:cxnChg chg="add del">
          <ac:chgData name="Emily Crose" userId="5a1598ef78992c55" providerId="LiveId" clId="{6668FEAE-FAFE-41B4-ACB7-4D21B7F45387}" dt="2023-04-14T17:22:11.581" v="1505" actId="26606"/>
          <ac:cxnSpMkLst>
            <pc:docMk/>
            <pc:sldMk cId="3970033336" sldId="310"/>
            <ac:cxnSpMk id="8" creationId="{8FD48FB1-66D8-4676-B0AA-C139A1DB78D1}"/>
          </ac:cxnSpMkLst>
        </pc:cxnChg>
        <pc:cxnChg chg="add del">
          <ac:chgData name="Emily Crose" userId="5a1598ef78992c55" providerId="LiveId" clId="{6668FEAE-FAFE-41B4-ACB7-4D21B7F45387}" dt="2023-04-14T17:22:11.581" v="1505" actId="26606"/>
          <ac:cxnSpMkLst>
            <pc:docMk/>
            <pc:sldMk cId="3970033336" sldId="310"/>
            <ac:cxnSpMk id="10" creationId="{F033F5AE-6728-4F19-8DED-658E674B31B9}"/>
          </ac:cxnSpMkLst>
        </pc:cxnChg>
        <pc:cxnChg chg="add del">
          <ac:chgData name="Emily Crose" userId="5a1598ef78992c55" providerId="LiveId" clId="{6668FEAE-FAFE-41B4-ACB7-4D21B7F45387}" dt="2023-04-14T17:22:11.581" v="1505" actId="26606"/>
          <ac:cxnSpMkLst>
            <pc:docMk/>
            <pc:sldMk cId="3970033336" sldId="310"/>
            <ac:cxnSpMk id="12" creationId="{82C7D74A-18BA-4709-A808-44E8815C4430}"/>
          </ac:cxnSpMkLst>
        </pc:cxnChg>
        <pc:cxnChg chg="add del">
          <ac:chgData name="Emily Crose" userId="5a1598ef78992c55" providerId="LiveId" clId="{6668FEAE-FAFE-41B4-ACB7-4D21B7F45387}" dt="2023-04-14T17:22:11.581" v="1505" actId="26606"/>
          <ac:cxnSpMkLst>
            <pc:docMk/>
            <pc:sldMk cId="3970033336" sldId="310"/>
            <ac:cxnSpMk id="14" creationId="{B5164A3F-1561-4039-8185-AB0EEB713EA7}"/>
          </ac:cxnSpMkLst>
        </pc:cxnChg>
        <pc:cxnChg chg="add del">
          <ac:chgData name="Emily Crose" userId="5a1598ef78992c55" providerId="LiveId" clId="{6668FEAE-FAFE-41B4-ACB7-4D21B7F45387}" dt="2023-04-14T17:22:11.581" v="1505" actId="26606"/>
          <ac:cxnSpMkLst>
            <pc:docMk/>
            <pc:sldMk cId="3970033336" sldId="310"/>
            <ac:cxnSpMk id="16" creationId="{2A35DB53-42BE-460E-9CA1-1294C98463CB}"/>
          </ac:cxnSpMkLst>
        </pc:cxnChg>
        <pc:cxnChg chg="add del">
          <ac:chgData name="Emily Crose" userId="5a1598ef78992c55" providerId="LiveId" clId="{6668FEAE-FAFE-41B4-ACB7-4D21B7F45387}" dt="2023-04-14T17:22:18.466" v="1507" actId="26606"/>
          <ac:cxnSpMkLst>
            <pc:docMk/>
            <pc:sldMk cId="3970033336" sldId="310"/>
            <ac:cxnSpMk id="27" creationId="{8FD48FB1-66D8-4676-B0AA-C139A1DB78D1}"/>
          </ac:cxnSpMkLst>
        </pc:cxnChg>
        <pc:cxnChg chg="add del">
          <ac:chgData name="Emily Crose" userId="5a1598ef78992c55" providerId="LiveId" clId="{6668FEAE-FAFE-41B4-ACB7-4D21B7F45387}" dt="2023-04-14T17:22:18.466" v="1507" actId="26606"/>
          <ac:cxnSpMkLst>
            <pc:docMk/>
            <pc:sldMk cId="3970033336" sldId="310"/>
            <ac:cxnSpMk id="28" creationId="{F033F5AE-6728-4F19-8DED-658E674B31B9}"/>
          </ac:cxnSpMkLst>
        </pc:cxnChg>
        <pc:cxnChg chg="add del">
          <ac:chgData name="Emily Crose" userId="5a1598ef78992c55" providerId="LiveId" clId="{6668FEAE-FAFE-41B4-ACB7-4D21B7F45387}" dt="2023-04-14T17:22:18.466" v="1507" actId="26606"/>
          <ac:cxnSpMkLst>
            <pc:docMk/>
            <pc:sldMk cId="3970033336" sldId="310"/>
            <ac:cxnSpMk id="29" creationId="{82C7D74A-18BA-4709-A808-44E8815C4430}"/>
          </ac:cxnSpMkLst>
        </pc:cxnChg>
        <pc:cxnChg chg="add del">
          <ac:chgData name="Emily Crose" userId="5a1598ef78992c55" providerId="LiveId" clId="{6668FEAE-FAFE-41B4-ACB7-4D21B7F45387}" dt="2023-04-14T17:22:18.466" v="1507" actId="26606"/>
          <ac:cxnSpMkLst>
            <pc:docMk/>
            <pc:sldMk cId="3970033336" sldId="310"/>
            <ac:cxnSpMk id="30" creationId="{B5164A3F-1561-4039-8185-AB0EEB713EA7}"/>
          </ac:cxnSpMkLst>
        </pc:cxnChg>
        <pc:cxnChg chg="add del">
          <ac:chgData name="Emily Crose" userId="5a1598ef78992c55" providerId="LiveId" clId="{6668FEAE-FAFE-41B4-ACB7-4D21B7F45387}" dt="2023-04-14T17:22:18.466" v="1507" actId="26606"/>
          <ac:cxnSpMkLst>
            <pc:docMk/>
            <pc:sldMk cId="3970033336" sldId="310"/>
            <ac:cxnSpMk id="31" creationId="{2A35DB53-42BE-460E-9CA1-1294C98463CB}"/>
          </ac:cxnSpMkLst>
        </pc:cxnChg>
        <pc:cxnChg chg="add">
          <ac:chgData name="Emily Crose" userId="5a1598ef78992c55" providerId="LiveId" clId="{6668FEAE-FAFE-41B4-ACB7-4D21B7F45387}" dt="2023-04-14T17:22:18.480" v="1508" actId="26606"/>
          <ac:cxnSpMkLst>
            <pc:docMk/>
            <pc:sldMk cId="3970033336" sldId="310"/>
            <ac:cxnSpMk id="36" creationId="{8FD48FB1-66D8-4676-B0AA-C139A1DB78D1}"/>
          </ac:cxnSpMkLst>
        </pc:cxnChg>
        <pc:cxnChg chg="add">
          <ac:chgData name="Emily Crose" userId="5a1598ef78992c55" providerId="LiveId" clId="{6668FEAE-FAFE-41B4-ACB7-4D21B7F45387}" dt="2023-04-14T17:22:18.480" v="1508" actId="26606"/>
          <ac:cxnSpMkLst>
            <pc:docMk/>
            <pc:sldMk cId="3970033336" sldId="310"/>
            <ac:cxnSpMk id="37" creationId="{F033F5AE-6728-4F19-8DED-658E674B31B9}"/>
          </ac:cxnSpMkLst>
        </pc:cxnChg>
        <pc:cxnChg chg="add">
          <ac:chgData name="Emily Crose" userId="5a1598ef78992c55" providerId="LiveId" clId="{6668FEAE-FAFE-41B4-ACB7-4D21B7F45387}" dt="2023-04-14T17:22:18.480" v="1508" actId="26606"/>
          <ac:cxnSpMkLst>
            <pc:docMk/>
            <pc:sldMk cId="3970033336" sldId="310"/>
            <ac:cxnSpMk id="38" creationId="{82C7D74A-18BA-4709-A808-44E8815C4430}"/>
          </ac:cxnSpMkLst>
        </pc:cxnChg>
        <pc:cxnChg chg="add">
          <ac:chgData name="Emily Crose" userId="5a1598ef78992c55" providerId="LiveId" clId="{6668FEAE-FAFE-41B4-ACB7-4D21B7F45387}" dt="2023-04-14T17:22:18.480" v="1508" actId="26606"/>
          <ac:cxnSpMkLst>
            <pc:docMk/>
            <pc:sldMk cId="3970033336" sldId="310"/>
            <ac:cxnSpMk id="39" creationId="{B5164A3F-1561-4039-8185-AB0EEB713EA7}"/>
          </ac:cxnSpMkLst>
        </pc:cxnChg>
        <pc:cxnChg chg="add">
          <ac:chgData name="Emily Crose" userId="5a1598ef78992c55" providerId="LiveId" clId="{6668FEAE-FAFE-41B4-ACB7-4D21B7F45387}" dt="2023-04-14T17:22:18.480" v="1508" actId="26606"/>
          <ac:cxnSpMkLst>
            <pc:docMk/>
            <pc:sldMk cId="3970033336" sldId="310"/>
            <ac:cxnSpMk id="40" creationId="{2A35DB53-42BE-460E-9CA1-1294C98463CB}"/>
          </ac:cxnSpMkLst>
        </pc:cxnChg>
      </pc:sldChg>
      <pc:sldChg chg="addSp modSp new mod setBg modNotesTx">
        <pc:chgData name="Emily Crose" userId="5a1598ef78992c55" providerId="LiveId" clId="{6668FEAE-FAFE-41B4-ACB7-4D21B7F45387}" dt="2023-04-14T17:21:06.842" v="1495" actId="26606"/>
        <pc:sldMkLst>
          <pc:docMk/>
          <pc:sldMk cId="2410448038" sldId="311"/>
        </pc:sldMkLst>
        <pc:spChg chg="mod">
          <ac:chgData name="Emily Crose" userId="5a1598ef78992c55" providerId="LiveId" clId="{6668FEAE-FAFE-41B4-ACB7-4D21B7F45387}" dt="2023-04-14T17:21:06.842" v="1495" actId="26606"/>
          <ac:spMkLst>
            <pc:docMk/>
            <pc:sldMk cId="2410448038" sldId="311"/>
            <ac:spMk id="2" creationId="{CF279C9D-7434-5CDC-988E-7285F61A0A29}"/>
          </ac:spMkLst>
        </pc:spChg>
        <pc:spChg chg="add">
          <ac:chgData name="Emily Crose" userId="5a1598ef78992c55" providerId="LiveId" clId="{6668FEAE-FAFE-41B4-ACB7-4D21B7F45387}" dt="2023-04-14T17:21:06.842" v="1495" actId="26606"/>
          <ac:spMkLst>
            <pc:docMk/>
            <pc:sldMk cId="2410448038" sldId="311"/>
            <ac:spMk id="18" creationId="{7A675F33-98AF-4B83-A3BB-0780A23145E6}"/>
          </ac:spMkLst>
        </pc:spChg>
        <pc:picChg chg="add">
          <ac:chgData name="Emily Crose" userId="5a1598ef78992c55" providerId="LiveId" clId="{6668FEAE-FAFE-41B4-ACB7-4D21B7F45387}" dt="2023-04-14T17:21:06.842" v="1495" actId="26606"/>
          <ac:picMkLst>
            <pc:docMk/>
            <pc:sldMk cId="2410448038" sldId="311"/>
            <ac:picMk id="4" creationId="{7657E88A-389C-6A93-EBB0-61BF606DABAF}"/>
          </ac:picMkLst>
        </pc:picChg>
        <pc:cxnChg chg="add">
          <ac:chgData name="Emily Crose" userId="5a1598ef78992c55" providerId="LiveId" clId="{6668FEAE-FAFE-41B4-ACB7-4D21B7F45387}" dt="2023-04-14T17:21:06.842" v="1495" actId="26606"/>
          <ac:cxnSpMkLst>
            <pc:docMk/>
            <pc:sldMk cId="2410448038" sldId="311"/>
            <ac:cxnSpMk id="8" creationId="{8FD48FB1-66D8-4676-B0AA-C139A1DB78D1}"/>
          </ac:cxnSpMkLst>
        </pc:cxnChg>
        <pc:cxnChg chg="add">
          <ac:chgData name="Emily Crose" userId="5a1598ef78992c55" providerId="LiveId" clId="{6668FEAE-FAFE-41B4-ACB7-4D21B7F45387}" dt="2023-04-14T17:21:06.842" v="1495" actId="26606"/>
          <ac:cxnSpMkLst>
            <pc:docMk/>
            <pc:sldMk cId="2410448038" sldId="311"/>
            <ac:cxnSpMk id="10" creationId="{F033F5AE-6728-4F19-8DED-658E674B31B9}"/>
          </ac:cxnSpMkLst>
        </pc:cxnChg>
        <pc:cxnChg chg="add">
          <ac:chgData name="Emily Crose" userId="5a1598ef78992c55" providerId="LiveId" clId="{6668FEAE-FAFE-41B4-ACB7-4D21B7F45387}" dt="2023-04-14T17:21:06.842" v="1495" actId="26606"/>
          <ac:cxnSpMkLst>
            <pc:docMk/>
            <pc:sldMk cId="2410448038" sldId="311"/>
            <ac:cxnSpMk id="12" creationId="{82C7D74A-18BA-4709-A808-44E8815C4430}"/>
          </ac:cxnSpMkLst>
        </pc:cxnChg>
        <pc:cxnChg chg="add">
          <ac:chgData name="Emily Crose" userId="5a1598ef78992c55" providerId="LiveId" clId="{6668FEAE-FAFE-41B4-ACB7-4D21B7F45387}" dt="2023-04-14T17:21:06.842" v="1495" actId="26606"/>
          <ac:cxnSpMkLst>
            <pc:docMk/>
            <pc:sldMk cId="2410448038" sldId="311"/>
            <ac:cxnSpMk id="14" creationId="{B5164A3F-1561-4039-8185-AB0EEB713EA7}"/>
          </ac:cxnSpMkLst>
        </pc:cxnChg>
        <pc:cxnChg chg="add">
          <ac:chgData name="Emily Crose" userId="5a1598ef78992c55" providerId="LiveId" clId="{6668FEAE-FAFE-41B4-ACB7-4D21B7F45387}" dt="2023-04-14T17:21:06.842" v="1495" actId="26606"/>
          <ac:cxnSpMkLst>
            <pc:docMk/>
            <pc:sldMk cId="2410448038" sldId="311"/>
            <ac:cxnSpMk id="16" creationId="{2A35DB53-42BE-460E-9CA1-1294C98463CB}"/>
          </ac:cxnSpMkLst>
        </pc:cxnChg>
      </pc:sldChg>
      <pc:sldChg chg="addSp delSp modSp new mod">
        <pc:chgData name="Emily Crose" userId="5a1598ef78992c55" providerId="LiveId" clId="{6668FEAE-FAFE-41B4-ACB7-4D21B7F45387}" dt="2023-04-14T16:59:09.489" v="1272" actId="14100"/>
        <pc:sldMkLst>
          <pc:docMk/>
          <pc:sldMk cId="3703086471" sldId="312"/>
        </pc:sldMkLst>
        <pc:spChg chg="del">
          <ac:chgData name="Emily Crose" userId="5a1598ef78992c55" providerId="LiveId" clId="{6668FEAE-FAFE-41B4-ACB7-4D21B7F45387}" dt="2023-04-14T16:58:54.148" v="1268" actId="478"/>
          <ac:spMkLst>
            <pc:docMk/>
            <pc:sldMk cId="3703086471" sldId="312"/>
            <ac:spMk id="2" creationId="{1F38FD64-BD3A-1F73-4723-23670254E881}"/>
          </ac:spMkLst>
        </pc:spChg>
        <pc:picChg chg="add mod">
          <ac:chgData name="Emily Crose" userId="5a1598ef78992c55" providerId="LiveId" clId="{6668FEAE-FAFE-41B4-ACB7-4D21B7F45387}" dt="2023-04-14T16:59:09.489" v="1272" actId="14100"/>
          <ac:picMkLst>
            <pc:docMk/>
            <pc:sldMk cId="3703086471" sldId="312"/>
            <ac:picMk id="3" creationId="{A5F49AFA-F80A-95A1-EC89-8C0D39A56156}"/>
          </ac:picMkLst>
        </pc:picChg>
      </pc:sldChg>
      <pc:sldChg chg="addSp delSp modSp new del mod">
        <pc:chgData name="Emily Crose" userId="5a1598ef78992c55" providerId="LiveId" clId="{6668FEAE-FAFE-41B4-ACB7-4D21B7F45387}" dt="2023-04-14T17:01:00.523" v="1308" actId="47"/>
        <pc:sldMkLst>
          <pc:docMk/>
          <pc:sldMk cId="1026335590" sldId="313"/>
        </pc:sldMkLst>
        <pc:picChg chg="add del mod">
          <ac:chgData name="Emily Crose" userId="5a1598ef78992c55" providerId="LiveId" clId="{6668FEAE-FAFE-41B4-ACB7-4D21B7F45387}" dt="2023-04-14T17:00:20.041" v="1280" actId="21"/>
          <ac:picMkLst>
            <pc:docMk/>
            <pc:sldMk cId="1026335590" sldId="313"/>
            <ac:picMk id="4" creationId="{2111E586-CE42-ED51-33F9-237EFFEA09C2}"/>
          </ac:picMkLst>
        </pc:picChg>
      </pc:sldChg>
      <pc:sldChg chg="addSp delSp modSp new mod setBg modNotesTx">
        <pc:chgData name="Emily Crose" userId="5a1598ef78992c55" providerId="LiveId" clId="{6668FEAE-FAFE-41B4-ACB7-4D21B7F45387}" dt="2023-04-14T19:20:31.880" v="2996" actId="20577"/>
        <pc:sldMkLst>
          <pc:docMk/>
          <pc:sldMk cId="3273555555" sldId="314"/>
        </pc:sldMkLst>
        <pc:spChg chg="mod">
          <ac:chgData name="Emily Crose" userId="5a1598ef78992c55" providerId="LiveId" clId="{6668FEAE-FAFE-41B4-ACB7-4D21B7F45387}" dt="2023-04-14T17:15:34.182" v="1452" actId="26606"/>
          <ac:spMkLst>
            <pc:docMk/>
            <pc:sldMk cId="3273555555" sldId="314"/>
            <ac:spMk id="2" creationId="{52AAEF59-F445-0F65-7524-B865D2B81B09}"/>
          </ac:spMkLst>
        </pc:spChg>
        <pc:spChg chg="add">
          <ac:chgData name="Emily Crose" userId="5a1598ef78992c55" providerId="LiveId" clId="{6668FEAE-FAFE-41B4-ACB7-4D21B7F45387}" dt="2023-04-14T17:15:34.182" v="1452" actId="26606"/>
          <ac:spMkLst>
            <pc:docMk/>
            <pc:sldMk cId="3273555555" sldId="314"/>
            <ac:spMk id="20" creationId="{8777B48D-7BF2-470D-876B-50CD5CC83EBA}"/>
          </ac:spMkLst>
        </pc:spChg>
        <pc:grpChg chg="add">
          <ac:chgData name="Emily Crose" userId="5a1598ef78992c55" providerId="LiveId" clId="{6668FEAE-FAFE-41B4-ACB7-4D21B7F45387}" dt="2023-04-14T17:15:34.182" v="1452" actId="26606"/>
          <ac:grpSpMkLst>
            <pc:docMk/>
            <pc:sldMk cId="3273555555" sldId="314"/>
            <ac:grpSpMk id="22" creationId="{83DA8283-3FF4-47B3-9266-60768C743207}"/>
          </ac:grpSpMkLst>
        </pc:grpChg>
        <pc:picChg chg="add del mod">
          <ac:chgData name="Emily Crose" userId="5a1598ef78992c55" providerId="LiveId" clId="{6668FEAE-FAFE-41B4-ACB7-4D21B7F45387}" dt="2023-04-14T17:15:24.405" v="1448" actId="478"/>
          <ac:picMkLst>
            <pc:docMk/>
            <pc:sldMk cId="3273555555" sldId="314"/>
            <ac:picMk id="3" creationId="{1DD5B81E-2D62-3101-4374-BF32B65792FE}"/>
          </ac:picMkLst>
        </pc:picChg>
        <pc:picChg chg="add mod">
          <ac:chgData name="Emily Crose" userId="5a1598ef78992c55" providerId="LiveId" clId="{6668FEAE-FAFE-41B4-ACB7-4D21B7F45387}" dt="2023-04-14T17:15:34.182" v="1452" actId="26606"/>
          <ac:picMkLst>
            <pc:docMk/>
            <pc:sldMk cId="3273555555" sldId="314"/>
            <ac:picMk id="5" creationId="{1713F5BD-004E-8C2A-139A-7525FF973C70}"/>
          </ac:picMkLst>
        </pc:picChg>
        <pc:cxnChg chg="add">
          <ac:chgData name="Emily Crose" userId="5a1598ef78992c55" providerId="LiveId" clId="{6668FEAE-FAFE-41B4-ACB7-4D21B7F45387}" dt="2023-04-14T17:15:34.182" v="1452" actId="26606"/>
          <ac:cxnSpMkLst>
            <pc:docMk/>
            <pc:sldMk cId="3273555555" sldId="314"/>
            <ac:cxnSpMk id="10" creationId="{8FD48FB1-66D8-4676-B0AA-C139A1DB78D1}"/>
          </ac:cxnSpMkLst>
        </pc:cxnChg>
        <pc:cxnChg chg="add">
          <ac:chgData name="Emily Crose" userId="5a1598ef78992c55" providerId="LiveId" clId="{6668FEAE-FAFE-41B4-ACB7-4D21B7F45387}" dt="2023-04-14T17:15:34.182" v="1452" actId="26606"/>
          <ac:cxnSpMkLst>
            <pc:docMk/>
            <pc:sldMk cId="3273555555" sldId="314"/>
            <ac:cxnSpMk id="12" creationId="{F033F5AE-6728-4F19-8DED-658E674B31B9}"/>
          </ac:cxnSpMkLst>
        </pc:cxnChg>
        <pc:cxnChg chg="add">
          <ac:chgData name="Emily Crose" userId="5a1598ef78992c55" providerId="LiveId" clId="{6668FEAE-FAFE-41B4-ACB7-4D21B7F45387}" dt="2023-04-14T17:15:34.182" v="1452" actId="26606"/>
          <ac:cxnSpMkLst>
            <pc:docMk/>
            <pc:sldMk cId="3273555555" sldId="314"/>
            <ac:cxnSpMk id="14" creationId="{82C7D74A-18BA-4709-A808-44E8815C4430}"/>
          </ac:cxnSpMkLst>
        </pc:cxnChg>
        <pc:cxnChg chg="add">
          <ac:chgData name="Emily Crose" userId="5a1598ef78992c55" providerId="LiveId" clId="{6668FEAE-FAFE-41B4-ACB7-4D21B7F45387}" dt="2023-04-14T17:15:34.182" v="1452" actId="26606"/>
          <ac:cxnSpMkLst>
            <pc:docMk/>
            <pc:sldMk cId="3273555555" sldId="314"/>
            <ac:cxnSpMk id="16" creationId="{B5164A3F-1561-4039-8185-AB0EEB713EA7}"/>
          </ac:cxnSpMkLst>
        </pc:cxnChg>
        <pc:cxnChg chg="add">
          <ac:chgData name="Emily Crose" userId="5a1598ef78992c55" providerId="LiveId" clId="{6668FEAE-FAFE-41B4-ACB7-4D21B7F45387}" dt="2023-04-14T17:15:34.182" v="1452" actId="26606"/>
          <ac:cxnSpMkLst>
            <pc:docMk/>
            <pc:sldMk cId="3273555555" sldId="314"/>
            <ac:cxnSpMk id="18" creationId="{2A35DB53-42BE-460E-9CA1-1294C98463CB}"/>
          </ac:cxnSpMkLst>
        </pc:cxnChg>
      </pc:sldChg>
      <pc:sldChg chg="addSp delSp modSp new mod setBg">
        <pc:chgData name="Emily Crose" userId="5a1598ef78992c55" providerId="LiveId" clId="{6668FEAE-FAFE-41B4-ACB7-4D21B7F45387}" dt="2023-04-14T17:18:39.938" v="1492" actId="1076"/>
        <pc:sldMkLst>
          <pc:docMk/>
          <pc:sldMk cId="2279285597" sldId="315"/>
        </pc:sldMkLst>
        <pc:spChg chg="del">
          <ac:chgData name="Emily Crose" userId="5a1598ef78992c55" providerId="LiveId" clId="{6668FEAE-FAFE-41B4-ACB7-4D21B7F45387}" dt="2023-04-14T17:01:28.729" v="1310" actId="478"/>
          <ac:spMkLst>
            <pc:docMk/>
            <pc:sldMk cId="2279285597" sldId="315"/>
            <ac:spMk id="2" creationId="{BF524574-B6DF-6D37-768A-977CE9ACF008}"/>
          </ac:spMkLst>
        </pc:spChg>
        <pc:spChg chg="add del">
          <ac:chgData name="Emily Crose" userId="5a1598ef78992c55" providerId="LiveId" clId="{6668FEAE-FAFE-41B4-ACB7-4D21B7F45387}" dt="2023-04-14T17:18:20.840" v="1487" actId="26606"/>
          <ac:spMkLst>
            <pc:docMk/>
            <pc:sldMk cId="2279285597" sldId="315"/>
            <ac:spMk id="7" creationId="{5C6ACA56-9AD4-4EE6-8F38-8C18968ACE5C}"/>
          </ac:spMkLst>
        </pc:spChg>
        <pc:spChg chg="add del">
          <ac:chgData name="Emily Crose" userId="5a1598ef78992c55" providerId="LiveId" clId="{6668FEAE-FAFE-41B4-ACB7-4D21B7F45387}" dt="2023-04-14T17:18:20.840" v="1487" actId="26606"/>
          <ac:spMkLst>
            <pc:docMk/>
            <pc:sldMk cId="2279285597" sldId="315"/>
            <ac:spMk id="8" creationId="{BE655210-4EEB-44D9-B394-6FB4139BFC1E}"/>
          </ac:spMkLst>
        </pc:spChg>
        <pc:spChg chg="add del">
          <ac:chgData name="Emily Crose" userId="5a1598ef78992c55" providerId="LiveId" clId="{6668FEAE-FAFE-41B4-ACB7-4D21B7F45387}" dt="2023-04-14T17:01:44.148" v="1316" actId="26606"/>
          <ac:spMkLst>
            <pc:docMk/>
            <pc:sldMk cId="2279285597" sldId="315"/>
            <ac:spMk id="16" creationId="{5C6ACA56-9AD4-4EE6-8F38-8C18968ACE5C}"/>
          </ac:spMkLst>
        </pc:spChg>
        <pc:spChg chg="add del">
          <ac:chgData name="Emily Crose" userId="5a1598ef78992c55" providerId="LiveId" clId="{6668FEAE-FAFE-41B4-ACB7-4D21B7F45387}" dt="2023-04-14T17:01:44.148" v="1316" actId="26606"/>
          <ac:spMkLst>
            <pc:docMk/>
            <pc:sldMk cId="2279285597" sldId="315"/>
            <ac:spMk id="18" creationId="{BE655210-4EEB-44D9-B394-6FB4139BFC1E}"/>
          </ac:spMkLst>
        </pc:spChg>
        <pc:spChg chg="add">
          <ac:chgData name="Emily Crose" userId="5a1598ef78992c55" providerId="LiveId" clId="{6668FEAE-FAFE-41B4-ACB7-4D21B7F45387}" dt="2023-04-14T17:18:20.844" v="1488" actId="26606"/>
          <ac:spMkLst>
            <pc:docMk/>
            <pc:sldMk cId="2279285597" sldId="315"/>
            <ac:spMk id="19" creationId="{7E633E68-B925-44AC-A7C1-894D907EE72D}"/>
          </ac:spMkLst>
        </pc:spChg>
        <pc:grpChg chg="add del">
          <ac:chgData name="Emily Crose" userId="5a1598ef78992c55" providerId="LiveId" clId="{6668FEAE-FAFE-41B4-ACB7-4D21B7F45387}" dt="2023-04-14T17:18:20.840" v="1487" actId="26606"/>
          <ac:grpSpMkLst>
            <pc:docMk/>
            <pc:sldMk cId="2279285597" sldId="315"/>
            <ac:grpSpMk id="6" creationId="{2103B461-323C-4912-BFFD-C37582662085}"/>
          </ac:grpSpMkLst>
        </pc:grpChg>
        <pc:grpChg chg="add del">
          <ac:chgData name="Emily Crose" userId="5a1598ef78992c55" providerId="LiveId" clId="{6668FEAE-FAFE-41B4-ACB7-4D21B7F45387}" dt="2023-04-14T17:01:44.148" v="1316" actId="26606"/>
          <ac:grpSpMkLst>
            <pc:docMk/>
            <pc:sldMk cId="2279285597" sldId="315"/>
            <ac:grpSpMk id="9" creationId="{2103B461-323C-4912-BFFD-C37582662085}"/>
          </ac:grpSpMkLst>
        </pc:grpChg>
        <pc:grpChg chg="add">
          <ac:chgData name="Emily Crose" userId="5a1598ef78992c55" providerId="LiveId" clId="{6668FEAE-FAFE-41B4-ACB7-4D21B7F45387}" dt="2023-04-14T17:18:20.844" v="1488" actId="26606"/>
          <ac:grpSpMkLst>
            <pc:docMk/>
            <pc:sldMk cId="2279285597" sldId="315"/>
            <ac:grpSpMk id="17" creationId="{2103B461-323C-4912-BFFD-C37582662085}"/>
          </ac:grpSpMkLst>
        </pc:grpChg>
        <pc:picChg chg="add mod">
          <ac:chgData name="Emily Crose" userId="5a1598ef78992c55" providerId="LiveId" clId="{6668FEAE-FAFE-41B4-ACB7-4D21B7F45387}" dt="2023-04-14T17:18:39.938" v="1492" actId="1076"/>
          <ac:picMkLst>
            <pc:docMk/>
            <pc:sldMk cId="2279285597" sldId="315"/>
            <ac:picMk id="4" creationId="{8F9026CF-F01C-D845-EF89-4CE5D4493D65}"/>
          </ac:picMkLst>
        </pc:picChg>
      </pc:sldChg>
      <pc:sldChg chg="addSp modSp new mod modNotesTx">
        <pc:chgData name="Emily Crose" userId="5a1598ef78992c55" providerId="LiveId" clId="{6668FEAE-FAFE-41B4-ACB7-4D21B7F45387}" dt="2023-04-14T17:02:52.673" v="1399" actId="20577"/>
        <pc:sldMkLst>
          <pc:docMk/>
          <pc:sldMk cId="3055905089" sldId="316"/>
        </pc:sldMkLst>
        <pc:picChg chg="add mod">
          <ac:chgData name="Emily Crose" userId="5a1598ef78992c55" providerId="LiveId" clId="{6668FEAE-FAFE-41B4-ACB7-4D21B7F45387}" dt="2023-04-14T17:02:32.255" v="1320" actId="962"/>
          <ac:picMkLst>
            <pc:docMk/>
            <pc:sldMk cId="3055905089" sldId="316"/>
            <ac:picMk id="4" creationId="{7D7829C9-2DCB-63E3-C39F-04BC2E994A23}"/>
          </ac:picMkLst>
        </pc:picChg>
      </pc:sldChg>
      <pc:sldChg chg="addSp delSp modSp new mod setBg">
        <pc:chgData name="Emily Crose" userId="5a1598ef78992c55" providerId="LiveId" clId="{6668FEAE-FAFE-41B4-ACB7-4D21B7F45387}" dt="2023-04-17T17:28:58.077" v="3637" actId="26606"/>
        <pc:sldMkLst>
          <pc:docMk/>
          <pc:sldMk cId="2686385749" sldId="317"/>
        </pc:sldMkLst>
        <pc:spChg chg="mod">
          <ac:chgData name="Emily Crose" userId="5a1598ef78992c55" providerId="LiveId" clId="{6668FEAE-FAFE-41B4-ACB7-4D21B7F45387}" dt="2023-04-17T17:28:58.077" v="3637" actId="26606"/>
          <ac:spMkLst>
            <pc:docMk/>
            <pc:sldMk cId="2686385749" sldId="317"/>
            <ac:spMk id="2" creationId="{1DDBCEB9-82CB-D9F9-800C-213130082236}"/>
          </ac:spMkLst>
        </pc:spChg>
        <pc:spChg chg="add del">
          <ac:chgData name="Emily Crose" userId="5a1598ef78992c55" providerId="LiveId" clId="{6668FEAE-FAFE-41B4-ACB7-4D21B7F45387}" dt="2023-04-17T17:28:58.077" v="3637" actId="26606"/>
          <ac:spMkLst>
            <pc:docMk/>
            <pc:sldMk cId="2686385749" sldId="317"/>
            <ac:spMk id="19" creationId="{8777B48D-7BF2-470D-876B-50CD5CC83EBA}"/>
          </ac:spMkLst>
        </pc:spChg>
        <pc:spChg chg="add del">
          <ac:chgData name="Emily Crose" userId="5a1598ef78992c55" providerId="LiveId" clId="{6668FEAE-FAFE-41B4-ACB7-4D21B7F45387}" dt="2023-04-17T17:28:58.068" v="3636" actId="26606"/>
          <ac:spMkLst>
            <pc:docMk/>
            <pc:sldMk cId="2686385749" sldId="317"/>
            <ac:spMk id="41" creationId="{C5BDD1EA-D8C1-45AF-9F0A-14A2A137BA2A}"/>
          </ac:spMkLst>
        </pc:spChg>
        <pc:spChg chg="add del">
          <ac:chgData name="Emily Crose" userId="5a1598ef78992c55" providerId="LiveId" clId="{6668FEAE-FAFE-41B4-ACB7-4D21B7F45387}" dt="2023-04-17T17:28:58.068" v="3636" actId="26606"/>
          <ac:spMkLst>
            <pc:docMk/>
            <pc:sldMk cId="2686385749" sldId="317"/>
            <ac:spMk id="43" creationId="{14354E08-0068-48D7-A8AD-84C7B1CF585D}"/>
          </ac:spMkLst>
        </pc:spChg>
        <pc:spChg chg="add">
          <ac:chgData name="Emily Crose" userId="5a1598ef78992c55" providerId="LiveId" clId="{6668FEAE-FAFE-41B4-ACB7-4D21B7F45387}" dt="2023-04-17T17:28:58.077" v="3637" actId="26606"/>
          <ac:spMkLst>
            <pc:docMk/>
            <pc:sldMk cId="2686385749" sldId="317"/>
            <ac:spMk id="57" creationId="{D067A139-86EB-480F-AE6B-AF8092F215E4}"/>
          </ac:spMkLst>
        </pc:spChg>
        <pc:spChg chg="add">
          <ac:chgData name="Emily Crose" userId="5a1598ef78992c55" providerId="LiveId" clId="{6668FEAE-FAFE-41B4-ACB7-4D21B7F45387}" dt="2023-04-17T17:28:58.077" v="3637" actId="26606"/>
          <ac:spMkLst>
            <pc:docMk/>
            <pc:sldMk cId="2686385749" sldId="317"/>
            <ac:spMk id="58" creationId="{4E252378-AA68-427C-BF69-E4434E447DB5}"/>
          </ac:spMkLst>
        </pc:spChg>
        <pc:grpChg chg="add del">
          <ac:chgData name="Emily Crose" userId="5a1598ef78992c55" providerId="LiveId" clId="{6668FEAE-FAFE-41B4-ACB7-4D21B7F45387}" dt="2023-04-17T17:28:58.077" v="3637" actId="26606"/>
          <ac:grpSpMkLst>
            <pc:docMk/>
            <pc:sldMk cId="2686385749" sldId="317"/>
            <ac:grpSpMk id="21" creationId="{83DA8283-3FF4-47B3-9266-60768C743207}"/>
          </ac:grpSpMkLst>
        </pc:grpChg>
        <pc:grpChg chg="add del">
          <ac:chgData name="Emily Crose" userId="5a1598ef78992c55" providerId="LiveId" clId="{6668FEAE-FAFE-41B4-ACB7-4D21B7F45387}" dt="2023-04-17T17:28:58.068" v="3636" actId="26606"/>
          <ac:grpSpMkLst>
            <pc:docMk/>
            <pc:sldMk cId="2686385749" sldId="317"/>
            <ac:grpSpMk id="45" creationId="{A779F34F-2960-4B81-BA08-445B6F6A0CD7}"/>
          </ac:grpSpMkLst>
        </pc:grpChg>
        <pc:grpChg chg="add">
          <ac:chgData name="Emily Crose" userId="5a1598ef78992c55" providerId="LiveId" clId="{6668FEAE-FAFE-41B4-ACB7-4D21B7F45387}" dt="2023-04-17T17:28:58.077" v="3637" actId="26606"/>
          <ac:grpSpMkLst>
            <pc:docMk/>
            <pc:sldMk cId="2686385749" sldId="317"/>
            <ac:grpSpMk id="59" creationId="{65E8C853-59EA-4FCB-BB4E-1B0AEEA408EB}"/>
          </ac:grpSpMkLst>
        </pc:grpChg>
        <pc:picChg chg="add mod">
          <ac:chgData name="Emily Crose" userId="5a1598ef78992c55" providerId="LiveId" clId="{6668FEAE-FAFE-41B4-ACB7-4D21B7F45387}" dt="2023-04-17T17:28:58.077" v="3637" actId="26606"/>
          <ac:picMkLst>
            <pc:docMk/>
            <pc:sldMk cId="2686385749" sldId="317"/>
            <ac:picMk id="4" creationId="{691DEF07-7629-C78F-2AFA-E31E0CCE7B8C}"/>
          </ac:picMkLst>
        </pc:picChg>
        <pc:cxnChg chg="add del">
          <ac:chgData name="Emily Crose" userId="5a1598ef78992c55" providerId="LiveId" clId="{6668FEAE-FAFE-41B4-ACB7-4D21B7F45387}" dt="2023-04-17T17:28:58.077" v="3637" actId="26606"/>
          <ac:cxnSpMkLst>
            <pc:docMk/>
            <pc:sldMk cId="2686385749" sldId="317"/>
            <ac:cxnSpMk id="9" creationId="{8FD48FB1-66D8-4676-B0AA-C139A1DB78D1}"/>
          </ac:cxnSpMkLst>
        </pc:cxnChg>
        <pc:cxnChg chg="add del">
          <ac:chgData name="Emily Crose" userId="5a1598ef78992c55" providerId="LiveId" clId="{6668FEAE-FAFE-41B4-ACB7-4D21B7F45387}" dt="2023-04-17T17:28:58.077" v="3637" actId="26606"/>
          <ac:cxnSpMkLst>
            <pc:docMk/>
            <pc:sldMk cId="2686385749" sldId="317"/>
            <ac:cxnSpMk id="11" creationId="{F033F5AE-6728-4F19-8DED-658E674B31B9}"/>
          </ac:cxnSpMkLst>
        </pc:cxnChg>
        <pc:cxnChg chg="add del">
          <ac:chgData name="Emily Crose" userId="5a1598ef78992c55" providerId="LiveId" clId="{6668FEAE-FAFE-41B4-ACB7-4D21B7F45387}" dt="2023-04-17T17:28:58.077" v="3637" actId="26606"/>
          <ac:cxnSpMkLst>
            <pc:docMk/>
            <pc:sldMk cId="2686385749" sldId="317"/>
            <ac:cxnSpMk id="13" creationId="{82C7D74A-18BA-4709-A808-44E8815C4430}"/>
          </ac:cxnSpMkLst>
        </pc:cxnChg>
        <pc:cxnChg chg="add del">
          <ac:chgData name="Emily Crose" userId="5a1598ef78992c55" providerId="LiveId" clId="{6668FEAE-FAFE-41B4-ACB7-4D21B7F45387}" dt="2023-04-17T17:28:58.077" v="3637" actId="26606"/>
          <ac:cxnSpMkLst>
            <pc:docMk/>
            <pc:sldMk cId="2686385749" sldId="317"/>
            <ac:cxnSpMk id="15" creationId="{B5164A3F-1561-4039-8185-AB0EEB713EA7}"/>
          </ac:cxnSpMkLst>
        </pc:cxnChg>
        <pc:cxnChg chg="add del">
          <ac:chgData name="Emily Crose" userId="5a1598ef78992c55" providerId="LiveId" clId="{6668FEAE-FAFE-41B4-ACB7-4D21B7F45387}" dt="2023-04-17T17:28:58.077" v="3637" actId="26606"/>
          <ac:cxnSpMkLst>
            <pc:docMk/>
            <pc:sldMk cId="2686385749" sldId="317"/>
            <ac:cxnSpMk id="17" creationId="{2A35DB53-42BE-460E-9CA1-1294C98463CB}"/>
          </ac:cxnSpMkLst>
        </pc:cxnChg>
        <pc:cxnChg chg="add del">
          <ac:chgData name="Emily Crose" userId="5a1598ef78992c55" providerId="LiveId" clId="{6668FEAE-FAFE-41B4-ACB7-4D21B7F45387}" dt="2023-04-17T17:28:58.068" v="3636" actId="26606"/>
          <ac:cxnSpMkLst>
            <pc:docMk/>
            <pc:sldMk cId="2686385749" sldId="317"/>
            <ac:cxnSpMk id="31" creationId="{8FD48FB1-66D8-4676-B0AA-C139A1DB78D1}"/>
          </ac:cxnSpMkLst>
        </pc:cxnChg>
        <pc:cxnChg chg="add del">
          <ac:chgData name="Emily Crose" userId="5a1598ef78992c55" providerId="LiveId" clId="{6668FEAE-FAFE-41B4-ACB7-4D21B7F45387}" dt="2023-04-17T17:28:58.068" v="3636" actId="26606"/>
          <ac:cxnSpMkLst>
            <pc:docMk/>
            <pc:sldMk cId="2686385749" sldId="317"/>
            <ac:cxnSpMk id="33" creationId="{F033F5AE-6728-4F19-8DED-658E674B31B9}"/>
          </ac:cxnSpMkLst>
        </pc:cxnChg>
        <pc:cxnChg chg="add del">
          <ac:chgData name="Emily Crose" userId="5a1598ef78992c55" providerId="LiveId" clId="{6668FEAE-FAFE-41B4-ACB7-4D21B7F45387}" dt="2023-04-17T17:28:58.068" v="3636" actId="26606"/>
          <ac:cxnSpMkLst>
            <pc:docMk/>
            <pc:sldMk cId="2686385749" sldId="317"/>
            <ac:cxnSpMk id="35" creationId="{82C7D74A-18BA-4709-A808-44E8815C4430}"/>
          </ac:cxnSpMkLst>
        </pc:cxnChg>
        <pc:cxnChg chg="add del">
          <ac:chgData name="Emily Crose" userId="5a1598ef78992c55" providerId="LiveId" clId="{6668FEAE-FAFE-41B4-ACB7-4D21B7F45387}" dt="2023-04-17T17:28:58.068" v="3636" actId="26606"/>
          <ac:cxnSpMkLst>
            <pc:docMk/>
            <pc:sldMk cId="2686385749" sldId="317"/>
            <ac:cxnSpMk id="37" creationId="{B5164A3F-1561-4039-8185-AB0EEB713EA7}"/>
          </ac:cxnSpMkLst>
        </pc:cxnChg>
        <pc:cxnChg chg="add del">
          <ac:chgData name="Emily Crose" userId="5a1598ef78992c55" providerId="LiveId" clId="{6668FEAE-FAFE-41B4-ACB7-4D21B7F45387}" dt="2023-04-17T17:28:58.068" v="3636" actId="26606"/>
          <ac:cxnSpMkLst>
            <pc:docMk/>
            <pc:sldMk cId="2686385749" sldId="317"/>
            <ac:cxnSpMk id="39" creationId="{2A35DB53-42BE-460E-9CA1-1294C98463CB}"/>
          </ac:cxnSpMkLst>
        </pc:cxnChg>
        <pc:cxnChg chg="add">
          <ac:chgData name="Emily Crose" userId="5a1598ef78992c55" providerId="LiveId" clId="{6668FEAE-FAFE-41B4-ACB7-4D21B7F45387}" dt="2023-04-17T17:28:58.077" v="3637" actId="26606"/>
          <ac:cxnSpMkLst>
            <pc:docMk/>
            <pc:sldMk cId="2686385749" sldId="317"/>
            <ac:cxnSpMk id="52" creationId="{8FD48FB1-66D8-4676-B0AA-C139A1DB78D1}"/>
          </ac:cxnSpMkLst>
        </pc:cxnChg>
        <pc:cxnChg chg="add">
          <ac:chgData name="Emily Crose" userId="5a1598ef78992c55" providerId="LiveId" clId="{6668FEAE-FAFE-41B4-ACB7-4D21B7F45387}" dt="2023-04-17T17:28:58.077" v="3637" actId="26606"/>
          <ac:cxnSpMkLst>
            <pc:docMk/>
            <pc:sldMk cId="2686385749" sldId="317"/>
            <ac:cxnSpMk id="53" creationId="{F033F5AE-6728-4F19-8DED-658E674B31B9}"/>
          </ac:cxnSpMkLst>
        </pc:cxnChg>
        <pc:cxnChg chg="add">
          <ac:chgData name="Emily Crose" userId="5a1598ef78992c55" providerId="LiveId" clId="{6668FEAE-FAFE-41B4-ACB7-4D21B7F45387}" dt="2023-04-17T17:28:58.077" v="3637" actId="26606"/>
          <ac:cxnSpMkLst>
            <pc:docMk/>
            <pc:sldMk cId="2686385749" sldId="317"/>
            <ac:cxnSpMk id="54" creationId="{82C7D74A-18BA-4709-A808-44E8815C4430}"/>
          </ac:cxnSpMkLst>
        </pc:cxnChg>
        <pc:cxnChg chg="add">
          <ac:chgData name="Emily Crose" userId="5a1598ef78992c55" providerId="LiveId" clId="{6668FEAE-FAFE-41B4-ACB7-4D21B7F45387}" dt="2023-04-17T17:28:58.077" v="3637" actId="26606"/>
          <ac:cxnSpMkLst>
            <pc:docMk/>
            <pc:sldMk cId="2686385749" sldId="317"/>
            <ac:cxnSpMk id="55" creationId="{B5164A3F-1561-4039-8185-AB0EEB713EA7}"/>
          </ac:cxnSpMkLst>
        </pc:cxnChg>
        <pc:cxnChg chg="add">
          <ac:chgData name="Emily Crose" userId="5a1598ef78992c55" providerId="LiveId" clId="{6668FEAE-FAFE-41B4-ACB7-4D21B7F45387}" dt="2023-04-17T17:28:58.077" v="3637" actId="26606"/>
          <ac:cxnSpMkLst>
            <pc:docMk/>
            <pc:sldMk cId="2686385749" sldId="317"/>
            <ac:cxnSpMk id="56" creationId="{2A35DB53-42BE-460E-9CA1-1294C98463CB}"/>
          </ac:cxnSpMkLst>
        </pc:cxnChg>
      </pc:sldChg>
      <pc:sldChg chg="addSp delSp modSp new mod setBg modClrScheme chgLayout">
        <pc:chgData name="Emily Crose" userId="5a1598ef78992c55" providerId="LiveId" clId="{6668FEAE-FAFE-41B4-ACB7-4D21B7F45387}" dt="2023-04-14T17:24:13.092" v="1562" actId="26606"/>
        <pc:sldMkLst>
          <pc:docMk/>
          <pc:sldMk cId="2172498515" sldId="318"/>
        </pc:sldMkLst>
        <pc:spChg chg="del mod ord">
          <ac:chgData name="Emily Crose" userId="5a1598ef78992c55" providerId="LiveId" clId="{6668FEAE-FAFE-41B4-ACB7-4D21B7F45387}" dt="2023-04-14T17:23:19.193" v="1538" actId="700"/>
          <ac:spMkLst>
            <pc:docMk/>
            <pc:sldMk cId="2172498515" sldId="318"/>
            <ac:spMk id="2" creationId="{BE12F8AC-4285-9677-22B9-8C533F9D4B4C}"/>
          </ac:spMkLst>
        </pc:spChg>
        <pc:spChg chg="del">
          <ac:chgData name="Emily Crose" userId="5a1598ef78992c55" providerId="LiveId" clId="{6668FEAE-FAFE-41B4-ACB7-4D21B7F45387}" dt="2023-04-14T17:23:19.193" v="1538" actId="700"/>
          <ac:spMkLst>
            <pc:docMk/>
            <pc:sldMk cId="2172498515" sldId="318"/>
            <ac:spMk id="3" creationId="{942F26D7-54EB-08CB-D3F1-4F57620EDEEC}"/>
          </ac:spMkLst>
        </pc:spChg>
        <pc:spChg chg="add mod ord">
          <ac:chgData name="Emily Crose" userId="5a1598ef78992c55" providerId="LiveId" clId="{6668FEAE-FAFE-41B4-ACB7-4D21B7F45387}" dt="2023-04-14T17:24:13.092" v="1562" actId="26606"/>
          <ac:spMkLst>
            <pc:docMk/>
            <pc:sldMk cId="2172498515" sldId="318"/>
            <ac:spMk id="4" creationId="{955F3E75-3E06-A951-60AA-705B3A34B851}"/>
          </ac:spMkLst>
        </pc:spChg>
        <pc:spChg chg="add">
          <ac:chgData name="Emily Crose" userId="5a1598ef78992c55" providerId="LiveId" clId="{6668FEAE-FAFE-41B4-ACB7-4D21B7F45387}" dt="2023-04-14T17:24:13.092" v="1562" actId="26606"/>
          <ac:spMkLst>
            <pc:docMk/>
            <pc:sldMk cId="2172498515" sldId="318"/>
            <ac:spMk id="21" creationId="{ED2D7C63-562A-41C7-892E-0C73F5D59870}"/>
          </ac:spMkLst>
        </pc:spChg>
        <pc:grpChg chg="add">
          <ac:chgData name="Emily Crose" userId="5a1598ef78992c55" providerId="LiveId" clId="{6668FEAE-FAFE-41B4-ACB7-4D21B7F45387}" dt="2023-04-14T17:24:13.092" v="1562" actId="26606"/>
          <ac:grpSpMkLst>
            <pc:docMk/>
            <pc:sldMk cId="2172498515" sldId="318"/>
            <ac:grpSpMk id="23" creationId="{6DF25E23-BE15-4E36-A700-59F0CE8C54A8}"/>
          </ac:grpSpMkLst>
        </pc:grpChg>
        <pc:picChg chg="add mod">
          <ac:chgData name="Emily Crose" userId="5a1598ef78992c55" providerId="LiveId" clId="{6668FEAE-FAFE-41B4-ACB7-4D21B7F45387}" dt="2023-04-14T17:24:13.092" v="1562" actId="26606"/>
          <ac:picMkLst>
            <pc:docMk/>
            <pc:sldMk cId="2172498515" sldId="318"/>
            <ac:picMk id="6" creationId="{6878BC4A-6411-29D9-E248-15535B519DA3}"/>
          </ac:picMkLst>
        </pc:picChg>
        <pc:cxnChg chg="add">
          <ac:chgData name="Emily Crose" userId="5a1598ef78992c55" providerId="LiveId" clId="{6668FEAE-FAFE-41B4-ACB7-4D21B7F45387}" dt="2023-04-14T17:24:13.092" v="1562" actId="26606"/>
          <ac:cxnSpMkLst>
            <pc:docMk/>
            <pc:sldMk cId="2172498515" sldId="318"/>
            <ac:cxnSpMk id="11" creationId="{8FD48FB1-66D8-4676-B0AA-C139A1DB78D1}"/>
          </ac:cxnSpMkLst>
        </pc:cxnChg>
        <pc:cxnChg chg="add">
          <ac:chgData name="Emily Crose" userId="5a1598ef78992c55" providerId="LiveId" clId="{6668FEAE-FAFE-41B4-ACB7-4D21B7F45387}" dt="2023-04-14T17:24:13.092" v="1562" actId="26606"/>
          <ac:cxnSpMkLst>
            <pc:docMk/>
            <pc:sldMk cId="2172498515" sldId="318"/>
            <ac:cxnSpMk id="13" creationId="{F033F5AE-6728-4F19-8DED-658E674B31B9}"/>
          </ac:cxnSpMkLst>
        </pc:cxnChg>
        <pc:cxnChg chg="add">
          <ac:chgData name="Emily Crose" userId="5a1598ef78992c55" providerId="LiveId" clId="{6668FEAE-FAFE-41B4-ACB7-4D21B7F45387}" dt="2023-04-14T17:24:13.092" v="1562" actId="26606"/>
          <ac:cxnSpMkLst>
            <pc:docMk/>
            <pc:sldMk cId="2172498515" sldId="318"/>
            <ac:cxnSpMk id="15" creationId="{82C7D74A-18BA-4709-A808-44E8815C4430}"/>
          </ac:cxnSpMkLst>
        </pc:cxnChg>
        <pc:cxnChg chg="add">
          <ac:chgData name="Emily Crose" userId="5a1598ef78992c55" providerId="LiveId" clId="{6668FEAE-FAFE-41B4-ACB7-4D21B7F45387}" dt="2023-04-14T17:24:13.092" v="1562" actId="26606"/>
          <ac:cxnSpMkLst>
            <pc:docMk/>
            <pc:sldMk cId="2172498515" sldId="318"/>
            <ac:cxnSpMk id="17" creationId="{B5164A3F-1561-4039-8185-AB0EEB713EA7}"/>
          </ac:cxnSpMkLst>
        </pc:cxnChg>
        <pc:cxnChg chg="add">
          <ac:chgData name="Emily Crose" userId="5a1598ef78992c55" providerId="LiveId" clId="{6668FEAE-FAFE-41B4-ACB7-4D21B7F45387}" dt="2023-04-14T17:24:13.092" v="1562" actId="26606"/>
          <ac:cxnSpMkLst>
            <pc:docMk/>
            <pc:sldMk cId="2172498515" sldId="318"/>
            <ac:cxnSpMk id="19" creationId="{2A35DB53-42BE-460E-9CA1-1294C98463CB}"/>
          </ac:cxnSpMkLst>
        </pc:cxnChg>
      </pc:sldChg>
      <pc:sldChg chg="addSp delSp modSp new mod setBg modClrScheme chgLayout">
        <pc:chgData name="Emily Crose" userId="5a1598ef78992c55" providerId="LiveId" clId="{6668FEAE-FAFE-41B4-ACB7-4D21B7F45387}" dt="2023-04-14T17:39:08.785" v="1907" actId="26606"/>
        <pc:sldMkLst>
          <pc:docMk/>
          <pc:sldMk cId="2328019543" sldId="319"/>
        </pc:sldMkLst>
        <pc:spChg chg="del mod ord">
          <ac:chgData name="Emily Crose" userId="5a1598ef78992c55" providerId="LiveId" clId="{6668FEAE-FAFE-41B4-ACB7-4D21B7F45387}" dt="2023-04-14T17:24:52.962" v="1564" actId="700"/>
          <ac:spMkLst>
            <pc:docMk/>
            <pc:sldMk cId="2328019543" sldId="319"/>
            <ac:spMk id="2" creationId="{4D7E566A-068E-2727-5C9A-8DCD78D6D384}"/>
          </ac:spMkLst>
        </pc:spChg>
        <pc:spChg chg="add mod ord">
          <ac:chgData name="Emily Crose" userId="5a1598ef78992c55" providerId="LiveId" clId="{6668FEAE-FAFE-41B4-ACB7-4D21B7F45387}" dt="2023-04-14T17:39:08.785" v="1907" actId="26606"/>
          <ac:spMkLst>
            <pc:docMk/>
            <pc:sldMk cId="2328019543" sldId="319"/>
            <ac:spMk id="3" creationId="{34931C9E-A262-D4C3-23EB-9D8E0823B25A}"/>
          </ac:spMkLst>
        </pc:spChg>
        <pc:spChg chg="add del mod ord">
          <ac:chgData name="Emily Crose" userId="5a1598ef78992c55" providerId="LiveId" clId="{6668FEAE-FAFE-41B4-ACB7-4D21B7F45387}" dt="2023-04-14T17:25:57.947" v="1710" actId="26606"/>
          <ac:spMkLst>
            <pc:docMk/>
            <pc:sldMk cId="2328019543" sldId="319"/>
            <ac:spMk id="4" creationId="{C601F6EB-F785-02A1-1741-5501C62E4C51}"/>
          </ac:spMkLst>
        </pc:spChg>
        <pc:spChg chg="add del">
          <ac:chgData name="Emily Crose" userId="5a1598ef78992c55" providerId="LiveId" clId="{6668FEAE-FAFE-41B4-ACB7-4D21B7F45387}" dt="2023-04-14T17:38:51.117" v="1904" actId="26606"/>
          <ac:spMkLst>
            <pc:docMk/>
            <pc:sldMk cId="2328019543" sldId="319"/>
            <ac:spMk id="10" creationId="{2C33F367-76E5-4D2A-96B1-4FD443CDD1CF}"/>
          </ac:spMkLst>
        </pc:spChg>
        <pc:spChg chg="add del">
          <ac:chgData name="Emily Crose" userId="5a1598ef78992c55" providerId="LiveId" clId="{6668FEAE-FAFE-41B4-ACB7-4D21B7F45387}" dt="2023-04-14T17:38:51.117" v="1904" actId="26606"/>
          <ac:spMkLst>
            <pc:docMk/>
            <pc:sldMk cId="2328019543" sldId="319"/>
            <ac:spMk id="12" creationId="{6F769419-3E73-449D-B62A-0CDEC946A679}"/>
          </ac:spMkLst>
        </pc:spChg>
        <pc:spChg chg="add del">
          <ac:chgData name="Emily Crose" userId="5a1598ef78992c55" providerId="LiveId" clId="{6668FEAE-FAFE-41B4-ACB7-4D21B7F45387}" dt="2023-04-14T17:39:08.785" v="1907" actId="26606"/>
          <ac:spMkLst>
            <pc:docMk/>
            <pc:sldMk cId="2328019543" sldId="319"/>
            <ac:spMk id="21" creationId="{2C33F367-76E5-4D2A-96B1-4FD443CDD1CF}"/>
          </ac:spMkLst>
        </pc:spChg>
        <pc:spChg chg="add del">
          <ac:chgData name="Emily Crose" userId="5a1598ef78992c55" providerId="LiveId" clId="{6668FEAE-FAFE-41B4-ACB7-4D21B7F45387}" dt="2023-04-14T17:39:08.785" v="1907" actId="26606"/>
          <ac:spMkLst>
            <pc:docMk/>
            <pc:sldMk cId="2328019543" sldId="319"/>
            <ac:spMk id="22" creationId="{6F769419-3E73-449D-B62A-0CDEC946A679}"/>
          </ac:spMkLst>
        </pc:spChg>
        <pc:spChg chg="add del">
          <ac:chgData name="Emily Crose" userId="5a1598ef78992c55" providerId="LiveId" clId="{6668FEAE-FAFE-41B4-ACB7-4D21B7F45387}" dt="2023-04-14T17:38:47.188" v="1901" actId="26606"/>
          <ac:spMkLst>
            <pc:docMk/>
            <pc:sldMk cId="2328019543" sldId="319"/>
            <ac:spMk id="24" creationId="{2C33F367-76E5-4D2A-96B1-4FD443CDD1CF}"/>
          </ac:spMkLst>
        </pc:spChg>
        <pc:spChg chg="add del">
          <ac:chgData name="Emily Crose" userId="5a1598ef78992c55" providerId="LiveId" clId="{6668FEAE-FAFE-41B4-ACB7-4D21B7F45387}" dt="2023-04-14T17:38:47.188" v="1901" actId="26606"/>
          <ac:spMkLst>
            <pc:docMk/>
            <pc:sldMk cId="2328019543" sldId="319"/>
            <ac:spMk id="26" creationId="{6F769419-3E73-449D-B62A-0CDEC946A679}"/>
          </ac:spMkLst>
        </pc:spChg>
        <pc:spChg chg="add">
          <ac:chgData name="Emily Crose" userId="5a1598ef78992c55" providerId="LiveId" clId="{6668FEAE-FAFE-41B4-ACB7-4D21B7F45387}" dt="2023-04-14T17:39:08.785" v="1907" actId="26606"/>
          <ac:spMkLst>
            <pc:docMk/>
            <pc:sldMk cId="2328019543" sldId="319"/>
            <ac:spMk id="38" creationId="{8F4E830A-06F9-4EAA-9E65-110CF2421798}"/>
          </ac:spMkLst>
        </pc:spChg>
        <pc:grpChg chg="add del">
          <ac:chgData name="Emily Crose" userId="5a1598ef78992c55" providerId="LiveId" clId="{6668FEAE-FAFE-41B4-ACB7-4D21B7F45387}" dt="2023-04-14T17:38:51.117" v="1904" actId="26606"/>
          <ac:grpSpMkLst>
            <pc:docMk/>
            <pc:sldMk cId="2328019543" sldId="319"/>
            <ac:grpSpMk id="14" creationId="{A6515200-42F9-488F-9895-6CDBCD1E87C8}"/>
          </ac:grpSpMkLst>
        </pc:grpChg>
        <pc:grpChg chg="add del">
          <ac:chgData name="Emily Crose" userId="5a1598ef78992c55" providerId="LiveId" clId="{6668FEAE-FAFE-41B4-ACB7-4D21B7F45387}" dt="2023-04-14T17:39:08.785" v="1907" actId="26606"/>
          <ac:grpSpMkLst>
            <pc:docMk/>
            <pc:sldMk cId="2328019543" sldId="319"/>
            <ac:grpSpMk id="23" creationId="{A6515200-42F9-488F-9895-6CDBCD1E87C8}"/>
          </ac:grpSpMkLst>
        </pc:grpChg>
        <pc:grpChg chg="add del">
          <ac:chgData name="Emily Crose" userId="5a1598ef78992c55" providerId="LiveId" clId="{6668FEAE-FAFE-41B4-ACB7-4D21B7F45387}" dt="2023-04-14T17:38:47.188" v="1901" actId="26606"/>
          <ac:grpSpMkLst>
            <pc:docMk/>
            <pc:sldMk cId="2328019543" sldId="319"/>
            <ac:grpSpMk id="28" creationId="{A6515200-42F9-488F-9895-6CDBCD1E87C8}"/>
          </ac:grpSpMkLst>
        </pc:grpChg>
        <pc:grpChg chg="add">
          <ac:chgData name="Emily Crose" userId="5a1598ef78992c55" providerId="LiveId" clId="{6668FEAE-FAFE-41B4-ACB7-4D21B7F45387}" dt="2023-04-14T17:39:08.785" v="1907" actId="26606"/>
          <ac:grpSpMkLst>
            <pc:docMk/>
            <pc:sldMk cId="2328019543" sldId="319"/>
            <ac:grpSpMk id="40" creationId="{24B32265-D526-44B2-B82E-8977DFEFB457}"/>
          </ac:grpSpMkLst>
        </pc:grpChg>
        <pc:graphicFrameChg chg="add mod modGraphic">
          <ac:chgData name="Emily Crose" userId="5a1598ef78992c55" providerId="LiveId" clId="{6668FEAE-FAFE-41B4-ACB7-4D21B7F45387}" dt="2023-04-14T17:39:08.785" v="1907" actId="26606"/>
          <ac:graphicFrameMkLst>
            <pc:docMk/>
            <pc:sldMk cId="2328019543" sldId="319"/>
            <ac:graphicFrameMk id="6" creationId="{890662D8-C1E7-16FC-87CA-38DF5C51CB8B}"/>
          </ac:graphicFrameMkLst>
        </pc:graphicFrameChg>
      </pc:sldChg>
      <pc:sldChg chg="addSp modSp new mod ord setBg modNotesTx">
        <pc:chgData name="Emily Crose" userId="5a1598ef78992c55" providerId="LiveId" clId="{6668FEAE-FAFE-41B4-ACB7-4D21B7F45387}" dt="2023-04-14T17:39:14.099" v="1908" actId="26606"/>
        <pc:sldMkLst>
          <pc:docMk/>
          <pc:sldMk cId="1704565390" sldId="320"/>
        </pc:sldMkLst>
        <pc:spChg chg="mod">
          <ac:chgData name="Emily Crose" userId="5a1598ef78992c55" providerId="LiveId" clId="{6668FEAE-FAFE-41B4-ACB7-4D21B7F45387}" dt="2023-04-14T17:39:14.099" v="1908" actId="26606"/>
          <ac:spMkLst>
            <pc:docMk/>
            <pc:sldMk cId="1704565390" sldId="320"/>
            <ac:spMk id="2" creationId="{DBDCD7B5-D09E-4877-F8BD-445412AD63FF}"/>
          </ac:spMkLst>
        </pc:spChg>
        <pc:spChg chg="mod">
          <ac:chgData name="Emily Crose" userId="5a1598ef78992c55" providerId="LiveId" clId="{6668FEAE-FAFE-41B4-ACB7-4D21B7F45387}" dt="2023-04-14T17:39:14.099" v="1908" actId="26606"/>
          <ac:spMkLst>
            <pc:docMk/>
            <pc:sldMk cId="1704565390" sldId="320"/>
            <ac:spMk id="3" creationId="{439E6714-A012-D231-92C3-01B5EE17B6CD}"/>
          </ac:spMkLst>
        </pc:spChg>
        <pc:spChg chg="add">
          <ac:chgData name="Emily Crose" userId="5a1598ef78992c55" providerId="LiveId" clId="{6668FEAE-FAFE-41B4-ACB7-4D21B7F45387}" dt="2023-04-14T17:39:14.099" v="1908" actId="26606"/>
          <ac:spMkLst>
            <pc:docMk/>
            <pc:sldMk cId="1704565390" sldId="320"/>
            <ac:spMk id="8" creationId="{781BBDC9-2DC6-4959-AC3D-49A5DCB05DA7}"/>
          </ac:spMkLst>
        </pc:spChg>
        <pc:spChg chg="add">
          <ac:chgData name="Emily Crose" userId="5a1598ef78992c55" providerId="LiveId" clId="{6668FEAE-FAFE-41B4-ACB7-4D21B7F45387}" dt="2023-04-14T17:39:14.099" v="1908" actId="26606"/>
          <ac:spMkLst>
            <pc:docMk/>
            <pc:sldMk cId="1704565390" sldId="320"/>
            <ac:spMk id="10" creationId="{4B74BB55-8517-4CFE-9389-81D0E6F81F00}"/>
          </ac:spMkLst>
        </pc:spChg>
        <pc:spChg chg="add">
          <ac:chgData name="Emily Crose" userId="5a1598ef78992c55" providerId="LiveId" clId="{6668FEAE-FAFE-41B4-ACB7-4D21B7F45387}" dt="2023-04-14T17:39:14.099" v="1908" actId="26606"/>
          <ac:spMkLst>
            <pc:docMk/>
            <pc:sldMk cId="1704565390" sldId="320"/>
            <ac:spMk id="19" creationId="{08452CCF-4A27-488A-AAF4-424933CFC925}"/>
          </ac:spMkLst>
        </pc:spChg>
        <pc:grpChg chg="add">
          <ac:chgData name="Emily Crose" userId="5a1598ef78992c55" providerId="LiveId" clId="{6668FEAE-FAFE-41B4-ACB7-4D21B7F45387}" dt="2023-04-14T17:39:14.099" v="1908" actId="26606"/>
          <ac:grpSpMkLst>
            <pc:docMk/>
            <pc:sldMk cId="1704565390" sldId="320"/>
            <ac:grpSpMk id="12" creationId="{A3F7C935-E41E-4E8D-91DF-D3BAB9521DF0}"/>
          </ac:grpSpMkLst>
        </pc:grpChg>
      </pc:sldChg>
      <pc:sldChg chg="addSp delSp modSp new mod setBg">
        <pc:chgData name="Emily Crose" userId="5a1598ef78992c55" providerId="LiveId" clId="{6668FEAE-FAFE-41B4-ACB7-4D21B7F45387}" dt="2023-04-14T17:39:19.660" v="1909" actId="26606"/>
        <pc:sldMkLst>
          <pc:docMk/>
          <pc:sldMk cId="2186529767" sldId="321"/>
        </pc:sldMkLst>
        <pc:spChg chg="mod">
          <ac:chgData name="Emily Crose" userId="5a1598ef78992c55" providerId="LiveId" clId="{6668FEAE-FAFE-41B4-ACB7-4D21B7F45387}" dt="2023-04-14T17:39:19.660" v="1909" actId="26606"/>
          <ac:spMkLst>
            <pc:docMk/>
            <pc:sldMk cId="2186529767" sldId="321"/>
            <ac:spMk id="2" creationId="{9C9E89D9-AE00-3F92-9842-04C62A4BF0C5}"/>
          </ac:spMkLst>
        </pc:spChg>
        <pc:spChg chg="mod">
          <ac:chgData name="Emily Crose" userId="5a1598ef78992c55" providerId="LiveId" clId="{6668FEAE-FAFE-41B4-ACB7-4D21B7F45387}" dt="2023-04-14T17:39:19.660" v="1909" actId="26606"/>
          <ac:spMkLst>
            <pc:docMk/>
            <pc:sldMk cId="2186529767" sldId="321"/>
            <ac:spMk id="3" creationId="{25A68A91-E286-62D6-FF00-29DB8AA5C1CE}"/>
          </ac:spMkLst>
        </pc:spChg>
        <pc:spChg chg="add del">
          <ac:chgData name="Emily Crose" userId="5a1598ef78992c55" providerId="LiveId" clId="{6668FEAE-FAFE-41B4-ACB7-4D21B7F45387}" dt="2023-04-14T17:39:19.660" v="1909" actId="26606"/>
          <ac:spMkLst>
            <pc:docMk/>
            <pc:sldMk cId="2186529767" sldId="321"/>
            <ac:spMk id="18" creationId="{4609862E-48F9-45AC-8D44-67A0268A7935}"/>
          </ac:spMkLst>
        </pc:spChg>
        <pc:spChg chg="add del">
          <ac:chgData name="Emily Crose" userId="5a1598ef78992c55" providerId="LiveId" clId="{6668FEAE-FAFE-41B4-ACB7-4D21B7F45387}" dt="2023-04-14T17:36:32.103" v="1853" actId="26606"/>
          <ac:spMkLst>
            <pc:docMk/>
            <pc:sldMk cId="2186529767" sldId="321"/>
            <ac:spMk id="19" creationId="{8777B48D-7BF2-470D-876B-50CD5CC83EBA}"/>
          </ac:spMkLst>
        </pc:spChg>
        <pc:spChg chg="add del">
          <ac:chgData name="Emily Crose" userId="5a1598ef78992c55" providerId="LiveId" clId="{6668FEAE-FAFE-41B4-ACB7-4D21B7F45387}" dt="2023-04-14T17:39:19.660" v="1909" actId="26606"/>
          <ac:spMkLst>
            <pc:docMk/>
            <pc:sldMk cId="2186529767" sldId="321"/>
            <ac:spMk id="20" creationId="{2D5EEA8B-2D86-4D1D-96B3-6B8290303786}"/>
          </ac:spMkLst>
        </pc:spChg>
        <pc:spChg chg="add">
          <ac:chgData name="Emily Crose" userId="5a1598ef78992c55" providerId="LiveId" clId="{6668FEAE-FAFE-41B4-ACB7-4D21B7F45387}" dt="2023-04-14T17:39:19.660" v="1909" actId="26606"/>
          <ac:spMkLst>
            <pc:docMk/>
            <pc:sldMk cId="2186529767" sldId="321"/>
            <ac:spMk id="36" creationId="{8777B48D-7BF2-470D-876B-50CD5CC83EBA}"/>
          </ac:spMkLst>
        </pc:spChg>
        <pc:grpChg chg="add del">
          <ac:chgData name="Emily Crose" userId="5a1598ef78992c55" providerId="LiveId" clId="{6668FEAE-FAFE-41B4-ACB7-4D21B7F45387}" dt="2023-04-14T17:36:32.103" v="1853" actId="26606"/>
          <ac:grpSpMkLst>
            <pc:docMk/>
            <pc:sldMk cId="2186529767" sldId="321"/>
            <ac:grpSpMk id="21" creationId="{83DA8283-3FF4-47B3-9266-60768C743207}"/>
          </ac:grpSpMkLst>
        </pc:grpChg>
        <pc:grpChg chg="add">
          <ac:chgData name="Emily Crose" userId="5a1598ef78992c55" providerId="LiveId" clId="{6668FEAE-FAFE-41B4-ACB7-4D21B7F45387}" dt="2023-04-14T17:39:19.660" v="1909" actId="26606"/>
          <ac:grpSpMkLst>
            <pc:docMk/>
            <pc:sldMk cId="2186529767" sldId="321"/>
            <ac:grpSpMk id="38" creationId="{83DA8283-3FF4-47B3-9266-60768C743207}"/>
          </ac:grpSpMkLst>
        </pc:grpChg>
        <pc:picChg chg="add del">
          <ac:chgData name="Emily Crose" userId="5a1598ef78992c55" providerId="LiveId" clId="{6668FEAE-FAFE-41B4-ACB7-4D21B7F45387}" dt="2023-04-14T17:36:32.103" v="1853" actId="26606"/>
          <ac:picMkLst>
            <pc:docMk/>
            <pc:sldMk cId="2186529767" sldId="321"/>
            <ac:picMk id="5" creationId="{6E1D9D80-7168-B2DB-7138-FF114F4FF816}"/>
          </ac:picMkLst>
        </pc:picChg>
        <pc:picChg chg="add">
          <ac:chgData name="Emily Crose" userId="5a1598ef78992c55" providerId="LiveId" clId="{6668FEAE-FAFE-41B4-ACB7-4D21B7F45387}" dt="2023-04-14T17:39:19.660" v="1909" actId="26606"/>
          <ac:picMkLst>
            <pc:docMk/>
            <pc:sldMk cId="2186529767" sldId="321"/>
            <ac:picMk id="22" creationId="{E6A2D616-15BF-A31B-4DF7-F735C1309EBA}"/>
          </ac:picMkLst>
        </pc:picChg>
        <pc:cxnChg chg="add del">
          <ac:chgData name="Emily Crose" userId="5a1598ef78992c55" providerId="LiveId" clId="{6668FEAE-FAFE-41B4-ACB7-4D21B7F45387}" dt="2023-04-14T17:39:19.660" v="1909" actId="26606"/>
          <ac:cxnSpMkLst>
            <pc:docMk/>
            <pc:sldMk cId="2186529767" sldId="321"/>
            <ac:cxnSpMk id="8" creationId="{FEB90296-CFE0-401D-9CA3-32966EC4F01D}"/>
          </ac:cxnSpMkLst>
        </pc:cxnChg>
        <pc:cxnChg chg="add del">
          <ac:chgData name="Emily Crose" userId="5a1598ef78992c55" providerId="LiveId" clId="{6668FEAE-FAFE-41B4-ACB7-4D21B7F45387}" dt="2023-04-14T17:36:32.103" v="1853" actId="26606"/>
          <ac:cxnSpMkLst>
            <pc:docMk/>
            <pc:sldMk cId="2186529767" sldId="321"/>
            <ac:cxnSpMk id="9" creationId="{8FD48FB1-66D8-4676-B0AA-C139A1DB78D1}"/>
          </ac:cxnSpMkLst>
        </pc:cxnChg>
        <pc:cxnChg chg="add del">
          <ac:chgData name="Emily Crose" userId="5a1598ef78992c55" providerId="LiveId" clId="{6668FEAE-FAFE-41B4-ACB7-4D21B7F45387}" dt="2023-04-14T17:39:19.660" v="1909" actId="26606"/>
          <ac:cxnSpMkLst>
            <pc:docMk/>
            <pc:sldMk cId="2186529767" sldId="321"/>
            <ac:cxnSpMk id="10" creationId="{08C9B4EE-7611-4ED9-B356-7BDD377C39B0}"/>
          </ac:cxnSpMkLst>
        </pc:cxnChg>
        <pc:cxnChg chg="add del">
          <ac:chgData name="Emily Crose" userId="5a1598ef78992c55" providerId="LiveId" clId="{6668FEAE-FAFE-41B4-ACB7-4D21B7F45387}" dt="2023-04-14T17:36:32.103" v="1853" actId="26606"/>
          <ac:cxnSpMkLst>
            <pc:docMk/>
            <pc:sldMk cId="2186529767" sldId="321"/>
            <ac:cxnSpMk id="11" creationId="{F033F5AE-6728-4F19-8DED-658E674B31B9}"/>
          </ac:cxnSpMkLst>
        </pc:cxnChg>
        <pc:cxnChg chg="add del">
          <ac:chgData name="Emily Crose" userId="5a1598ef78992c55" providerId="LiveId" clId="{6668FEAE-FAFE-41B4-ACB7-4D21B7F45387}" dt="2023-04-14T17:39:19.660" v="1909" actId="26606"/>
          <ac:cxnSpMkLst>
            <pc:docMk/>
            <pc:sldMk cId="2186529767" sldId="321"/>
            <ac:cxnSpMk id="12" creationId="{4A4F266A-F2F7-47CD-8BBC-E3777E982FD2}"/>
          </ac:cxnSpMkLst>
        </pc:cxnChg>
        <pc:cxnChg chg="add del">
          <ac:chgData name="Emily Crose" userId="5a1598ef78992c55" providerId="LiveId" clId="{6668FEAE-FAFE-41B4-ACB7-4D21B7F45387}" dt="2023-04-14T17:36:32.103" v="1853" actId="26606"/>
          <ac:cxnSpMkLst>
            <pc:docMk/>
            <pc:sldMk cId="2186529767" sldId="321"/>
            <ac:cxnSpMk id="13" creationId="{82C7D74A-18BA-4709-A808-44E8815C4430}"/>
          </ac:cxnSpMkLst>
        </pc:cxnChg>
        <pc:cxnChg chg="add del">
          <ac:chgData name="Emily Crose" userId="5a1598ef78992c55" providerId="LiveId" clId="{6668FEAE-FAFE-41B4-ACB7-4D21B7F45387}" dt="2023-04-14T17:39:19.660" v="1909" actId="26606"/>
          <ac:cxnSpMkLst>
            <pc:docMk/>
            <pc:sldMk cId="2186529767" sldId="321"/>
            <ac:cxnSpMk id="14" creationId="{20D69C80-8919-4A32-B897-F2A21F940574}"/>
          </ac:cxnSpMkLst>
        </pc:cxnChg>
        <pc:cxnChg chg="add del">
          <ac:chgData name="Emily Crose" userId="5a1598ef78992c55" providerId="LiveId" clId="{6668FEAE-FAFE-41B4-ACB7-4D21B7F45387}" dt="2023-04-14T17:36:32.103" v="1853" actId="26606"/>
          <ac:cxnSpMkLst>
            <pc:docMk/>
            <pc:sldMk cId="2186529767" sldId="321"/>
            <ac:cxnSpMk id="15" creationId="{B5164A3F-1561-4039-8185-AB0EEB713EA7}"/>
          </ac:cxnSpMkLst>
        </pc:cxnChg>
        <pc:cxnChg chg="add del">
          <ac:chgData name="Emily Crose" userId="5a1598ef78992c55" providerId="LiveId" clId="{6668FEAE-FAFE-41B4-ACB7-4D21B7F45387}" dt="2023-04-14T17:39:19.660" v="1909" actId="26606"/>
          <ac:cxnSpMkLst>
            <pc:docMk/>
            <pc:sldMk cId="2186529767" sldId="321"/>
            <ac:cxnSpMk id="16" creationId="{F427B072-CC5B-481B-9719-8CD4C54444BE}"/>
          </ac:cxnSpMkLst>
        </pc:cxnChg>
        <pc:cxnChg chg="add del">
          <ac:chgData name="Emily Crose" userId="5a1598ef78992c55" providerId="LiveId" clId="{6668FEAE-FAFE-41B4-ACB7-4D21B7F45387}" dt="2023-04-14T17:36:32.103" v="1853" actId="26606"/>
          <ac:cxnSpMkLst>
            <pc:docMk/>
            <pc:sldMk cId="2186529767" sldId="321"/>
            <ac:cxnSpMk id="17" creationId="{2A35DB53-42BE-460E-9CA1-1294C98463CB}"/>
          </ac:cxnSpMkLst>
        </pc:cxnChg>
        <pc:cxnChg chg="add">
          <ac:chgData name="Emily Crose" userId="5a1598ef78992c55" providerId="LiveId" clId="{6668FEAE-FAFE-41B4-ACB7-4D21B7F45387}" dt="2023-04-14T17:39:19.660" v="1909" actId="26606"/>
          <ac:cxnSpMkLst>
            <pc:docMk/>
            <pc:sldMk cId="2186529767" sldId="321"/>
            <ac:cxnSpMk id="26" creationId="{8FD48FB1-66D8-4676-B0AA-C139A1DB78D1}"/>
          </ac:cxnSpMkLst>
        </pc:cxnChg>
        <pc:cxnChg chg="add">
          <ac:chgData name="Emily Crose" userId="5a1598ef78992c55" providerId="LiveId" clId="{6668FEAE-FAFE-41B4-ACB7-4D21B7F45387}" dt="2023-04-14T17:39:19.660" v="1909" actId="26606"/>
          <ac:cxnSpMkLst>
            <pc:docMk/>
            <pc:sldMk cId="2186529767" sldId="321"/>
            <ac:cxnSpMk id="28" creationId="{F033F5AE-6728-4F19-8DED-658E674B31B9}"/>
          </ac:cxnSpMkLst>
        </pc:cxnChg>
        <pc:cxnChg chg="add">
          <ac:chgData name="Emily Crose" userId="5a1598ef78992c55" providerId="LiveId" clId="{6668FEAE-FAFE-41B4-ACB7-4D21B7F45387}" dt="2023-04-14T17:39:19.660" v="1909" actId="26606"/>
          <ac:cxnSpMkLst>
            <pc:docMk/>
            <pc:sldMk cId="2186529767" sldId="321"/>
            <ac:cxnSpMk id="30" creationId="{82C7D74A-18BA-4709-A808-44E8815C4430}"/>
          </ac:cxnSpMkLst>
        </pc:cxnChg>
        <pc:cxnChg chg="add">
          <ac:chgData name="Emily Crose" userId="5a1598ef78992c55" providerId="LiveId" clId="{6668FEAE-FAFE-41B4-ACB7-4D21B7F45387}" dt="2023-04-14T17:39:19.660" v="1909" actId="26606"/>
          <ac:cxnSpMkLst>
            <pc:docMk/>
            <pc:sldMk cId="2186529767" sldId="321"/>
            <ac:cxnSpMk id="32" creationId="{B5164A3F-1561-4039-8185-AB0EEB713EA7}"/>
          </ac:cxnSpMkLst>
        </pc:cxnChg>
        <pc:cxnChg chg="add">
          <ac:chgData name="Emily Crose" userId="5a1598ef78992c55" providerId="LiveId" clId="{6668FEAE-FAFE-41B4-ACB7-4D21B7F45387}" dt="2023-04-14T17:39:19.660" v="1909" actId="26606"/>
          <ac:cxnSpMkLst>
            <pc:docMk/>
            <pc:sldMk cId="2186529767" sldId="321"/>
            <ac:cxnSpMk id="34" creationId="{2A35DB53-42BE-460E-9CA1-1294C98463CB}"/>
          </ac:cxnSpMkLst>
        </pc:cxnChg>
      </pc:sldChg>
      <pc:sldChg chg="addSp delSp modSp new mod ord setBg">
        <pc:chgData name="Emily Crose" userId="5a1598ef78992c55" providerId="LiveId" clId="{6668FEAE-FAFE-41B4-ACB7-4D21B7F45387}" dt="2023-04-14T19:22:14.145" v="3002" actId="1076"/>
        <pc:sldMkLst>
          <pc:docMk/>
          <pc:sldMk cId="1922928931" sldId="322"/>
        </pc:sldMkLst>
        <pc:spChg chg="mod">
          <ac:chgData name="Emily Crose" userId="5a1598ef78992c55" providerId="LiveId" clId="{6668FEAE-FAFE-41B4-ACB7-4D21B7F45387}" dt="2023-04-14T17:48:03.562" v="2087" actId="26606"/>
          <ac:spMkLst>
            <pc:docMk/>
            <pc:sldMk cId="1922928931" sldId="322"/>
            <ac:spMk id="2" creationId="{D964B1B2-FCB3-ED12-DCE2-1A543DA294A7}"/>
          </ac:spMkLst>
        </pc:spChg>
        <pc:spChg chg="add del">
          <ac:chgData name="Emily Crose" userId="5a1598ef78992c55" providerId="LiveId" clId="{6668FEAE-FAFE-41B4-ACB7-4D21B7F45387}" dt="2023-04-14T17:48:03.562" v="2087" actId="26606"/>
          <ac:spMkLst>
            <pc:docMk/>
            <pc:sldMk cId="1922928931" sldId="322"/>
            <ac:spMk id="19" creationId="{762362DE-7747-4D8B-99FA-8E36F0B15FF7}"/>
          </ac:spMkLst>
        </pc:spChg>
        <pc:spChg chg="add">
          <ac:chgData name="Emily Crose" userId="5a1598ef78992c55" providerId="LiveId" clId="{6668FEAE-FAFE-41B4-ACB7-4D21B7F45387}" dt="2023-04-14T17:48:03.562" v="2087" actId="26606"/>
          <ac:spMkLst>
            <pc:docMk/>
            <pc:sldMk cId="1922928931" sldId="322"/>
            <ac:spMk id="41" creationId="{C5BDD1EA-D8C1-45AF-9F0A-14A2A137BA2A}"/>
          </ac:spMkLst>
        </pc:spChg>
        <pc:spChg chg="add">
          <ac:chgData name="Emily Crose" userId="5a1598ef78992c55" providerId="LiveId" clId="{6668FEAE-FAFE-41B4-ACB7-4D21B7F45387}" dt="2023-04-14T17:48:03.562" v="2087" actId="26606"/>
          <ac:spMkLst>
            <pc:docMk/>
            <pc:sldMk cId="1922928931" sldId="322"/>
            <ac:spMk id="43" creationId="{14354E08-0068-48D7-A8AD-84C7B1CF585D}"/>
          </ac:spMkLst>
        </pc:spChg>
        <pc:grpChg chg="add del">
          <ac:chgData name="Emily Crose" userId="5a1598ef78992c55" providerId="LiveId" clId="{6668FEAE-FAFE-41B4-ACB7-4D21B7F45387}" dt="2023-04-14T17:48:03.562" v="2087" actId="26606"/>
          <ac:grpSpMkLst>
            <pc:docMk/>
            <pc:sldMk cId="1922928931" sldId="322"/>
            <ac:grpSpMk id="21" creationId="{25123E6E-F713-4254-A6BF-358CC8EC6C95}"/>
          </ac:grpSpMkLst>
        </pc:grpChg>
        <pc:grpChg chg="add">
          <ac:chgData name="Emily Crose" userId="5a1598ef78992c55" providerId="LiveId" clId="{6668FEAE-FAFE-41B4-ACB7-4D21B7F45387}" dt="2023-04-14T17:48:03.562" v="2087" actId="26606"/>
          <ac:grpSpMkLst>
            <pc:docMk/>
            <pc:sldMk cId="1922928931" sldId="322"/>
            <ac:grpSpMk id="45" creationId="{A779F34F-2960-4B81-BA08-445B6F6A0CD7}"/>
          </ac:grpSpMkLst>
        </pc:grpChg>
        <pc:picChg chg="add mod">
          <ac:chgData name="Emily Crose" userId="5a1598ef78992c55" providerId="LiveId" clId="{6668FEAE-FAFE-41B4-ACB7-4D21B7F45387}" dt="2023-04-14T19:22:14.145" v="3002" actId="1076"/>
          <ac:picMkLst>
            <pc:docMk/>
            <pc:sldMk cId="1922928931" sldId="322"/>
            <ac:picMk id="4" creationId="{FF37CB60-4636-6523-822A-09C0041BCDED}"/>
          </ac:picMkLst>
        </pc:picChg>
        <pc:picChg chg="add del">
          <ac:chgData name="Emily Crose" userId="5a1598ef78992c55" providerId="LiveId" clId="{6668FEAE-FAFE-41B4-ACB7-4D21B7F45387}" dt="2023-04-14T17:47:42.371" v="2083" actId="478"/>
          <ac:picMkLst>
            <pc:docMk/>
            <pc:sldMk cId="1922928931" sldId="322"/>
            <ac:picMk id="6" creationId="{35C436C5-B913-3477-DDB3-279CE42D3801}"/>
          </ac:picMkLst>
        </pc:picChg>
        <pc:cxnChg chg="add del">
          <ac:chgData name="Emily Crose" userId="5a1598ef78992c55" providerId="LiveId" clId="{6668FEAE-FAFE-41B4-ACB7-4D21B7F45387}" dt="2023-04-14T17:48:03.562" v="2087" actId="26606"/>
          <ac:cxnSpMkLst>
            <pc:docMk/>
            <pc:sldMk cId="1922928931" sldId="322"/>
            <ac:cxnSpMk id="9" creationId="{0512F9CB-A1A0-4043-A103-F6A4B94B695A}"/>
          </ac:cxnSpMkLst>
        </pc:cxnChg>
        <pc:cxnChg chg="add del">
          <ac:chgData name="Emily Crose" userId="5a1598ef78992c55" providerId="LiveId" clId="{6668FEAE-FAFE-41B4-ACB7-4D21B7F45387}" dt="2023-04-14T17:48:03.562" v="2087" actId="26606"/>
          <ac:cxnSpMkLst>
            <pc:docMk/>
            <pc:sldMk cId="1922928931" sldId="322"/>
            <ac:cxnSpMk id="11" creationId="{ADBE6588-EE16-4389-857C-86A156D49E5D}"/>
          </ac:cxnSpMkLst>
        </pc:cxnChg>
        <pc:cxnChg chg="add del">
          <ac:chgData name="Emily Crose" userId="5a1598ef78992c55" providerId="LiveId" clId="{6668FEAE-FAFE-41B4-ACB7-4D21B7F45387}" dt="2023-04-14T17:48:03.562" v="2087" actId="26606"/>
          <ac:cxnSpMkLst>
            <pc:docMk/>
            <pc:sldMk cId="1922928931" sldId="322"/>
            <ac:cxnSpMk id="13" creationId="{17FD48D2-B0A7-413D-B947-AA55AC1296D5}"/>
          </ac:cxnSpMkLst>
        </pc:cxnChg>
        <pc:cxnChg chg="add del">
          <ac:chgData name="Emily Crose" userId="5a1598ef78992c55" providerId="LiveId" clId="{6668FEAE-FAFE-41B4-ACB7-4D21B7F45387}" dt="2023-04-14T17:48:03.562" v="2087" actId="26606"/>
          <ac:cxnSpMkLst>
            <pc:docMk/>
            <pc:sldMk cId="1922928931" sldId="322"/>
            <ac:cxnSpMk id="15" creationId="{2BE668D0-D906-4EEE-B32F-8C028624B837}"/>
          </ac:cxnSpMkLst>
        </pc:cxnChg>
        <pc:cxnChg chg="add del">
          <ac:chgData name="Emily Crose" userId="5a1598ef78992c55" providerId="LiveId" clId="{6668FEAE-FAFE-41B4-ACB7-4D21B7F45387}" dt="2023-04-14T17:48:03.562" v="2087" actId="26606"/>
          <ac:cxnSpMkLst>
            <pc:docMk/>
            <pc:sldMk cId="1922928931" sldId="322"/>
            <ac:cxnSpMk id="17" creationId="{D1DE67A3-B8F6-4CFD-A8E0-D15200F23152}"/>
          </ac:cxnSpMkLst>
        </pc:cxnChg>
        <pc:cxnChg chg="add">
          <ac:chgData name="Emily Crose" userId="5a1598ef78992c55" providerId="LiveId" clId="{6668FEAE-FAFE-41B4-ACB7-4D21B7F45387}" dt="2023-04-14T17:48:03.562" v="2087" actId="26606"/>
          <ac:cxnSpMkLst>
            <pc:docMk/>
            <pc:sldMk cId="1922928931" sldId="322"/>
            <ac:cxnSpMk id="31" creationId="{8FD48FB1-66D8-4676-B0AA-C139A1DB78D1}"/>
          </ac:cxnSpMkLst>
        </pc:cxnChg>
        <pc:cxnChg chg="add">
          <ac:chgData name="Emily Crose" userId="5a1598ef78992c55" providerId="LiveId" clId="{6668FEAE-FAFE-41B4-ACB7-4D21B7F45387}" dt="2023-04-14T17:48:03.562" v="2087" actId="26606"/>
          <ac:cxnSpMkLst>
            <pc:docMk/>
            <pc:sldMk cId="1922928931" sldId="322"/>
            <ac:cxnSpMk id="33" creationId="{F033F5AE-6728-4F19-8DED-658E674B31B9}"/>
          </ac:cxnSpMkLst>
        </pc:cxnChg>
        <pc:cxnChg chg="add">
          <ac:chgData name="Emily Crose" userId="5a1598ef78992c55" providerId="LiveId" clId="{6668FEAE-FAFE-41B4-ACB7-4D21B7F45387}" dt="2023-04-14T17:48:03.562" v="2087" actId="26606"/>
          <ac:cxnSpMkLst>
            <pc:docMk/>
            <pc:sldMk cId="1922928931" sldId="322"/>
            <ac:cxnSpMk id="35" creationId="{82C7D74A-18BA-4709-A808-44E8815C4430}"/>
          </ac:cxnSpMkLst>
        </pc:cxnChg>
        <pc:cxnChg chg="add">
          <ac:chgData name="Emily Crose" userId="5a1598ef78992c55" providerId="LiveId" clId="{6668FEAE-FAFE-41B4-ACB7-4D21B7F45387}" dt="2023-04-14T17:48:03.562" v="2087" actId="26606"/>
          <ac:cxnSpMkLst>
            <pc:docMk/>
            <pc:sldMk cId="1922928931" sldId="322"/>
            <ac:cxnSpMk id="37" creationId="{B5164A3F-1561-4039-8185-AB0EEB713EA7}"/>
          </ac:cxnSpMkLst>
        </pc:cxnChg>
        <pc:cxnChg chg="add">
          <ac:chgData name="Emily Crose" userId="5a1598ef78992c55" providerId="LiveId" clId="{6668FEAE-FAFE-41B4-ACB7-4D21B7F45387}" dt="2023-04-14T17:48:03.562" v="2087" actId="26606"/>
          <ac:cxnSpMkLst>
            <pc:docMk/>
            <pc:sldMk cId="1922928931" sldId="322"/>
            <ac:cxnSpMk id="39" creationId="{2A35DB53-42BE-460E-9CA1-1294C98463CB}"/>
          </ac:cxnSpMkLst>
        </pc:cxnChg>
      </pc:sldChg>
      <pc:sldChg chg="addSp delSp modSp new mod setBg modClrScheme delDesignElem chgLayout">
        <pc:chgData name="Emily Crose" userId="5a1598ef78992c55" providerId="LiveId" clId="{6668FEAE-FAFE-41B4-ACB7-4D21B7F45387}" dt="2023-04-14T18:56:43.347" v="2243" actId="26606"/>
        <pc:sldMkLst>
          <pc:docMk/>
          <pc:sldMk cId="3500592010" sldId="323"/>
        </pc:sldMkLst>
        <pc:spChg chg="mod ord">
          <ac:chgData name="Emily Crose" userId="5a1598ef78992c55" providerId="LiveId" clId="{6668FEAE-FAFE-41B4-ACB7-4D21B7F45387}" dt="2023-04-14T18:56:43.347" v="2243" actId="26606"/>
          <ac:spMkLst>
            <pc:docMk/>
            <pc:sldMk cId="3500592010" sldId="323"/>
            <ac:spMk id="2" creationId="{8D098373-811B-A33A-0A11-5CA99189AFED}"/>
          </ac:spMkLst>
        </pc:spChg>
        <pc:spChg chg="del">
          <ac:chgData name="Emily Crose" userId="5a1598ef78992c55" providerId="LiveId" clId="{6668FEAE-FAFE-41B4-ACB7-4D21B7F45387}" dt="2023-04-14T18:55:56.326" v="2232"/>
          <ac:spMkLst>
            <pc:docMk/>
            <pc:sldMk cId="3500592010" sldId="323"/>
            <ac:spMk id="3" creationId="{E14FDAB2-CDCB-9487-3C29-3A178740D229}"/>
          </ac:spMkLst>
        </pc:spChg>
        <pc:spChg chg="add del">
          <ac:chgData name="Emily Crose" userId="5a1598ef78992c55" providerId="LiveId" clId="{6668FEAE-FAFE-41B4-ACB7-4D21B7F45387}" dt="2023-04-14T18:56:07.314" v="2238" actId="26606"/>
          <ac:spMkLst>
            <pc:docMk/>
            <pc:sldMk cId="3500592010" sldId="323"/>
            <ac:spMk id="9" creationId="{118B9642-D830-B560-BB00-BAAC2459185C}"/>
          </ac:spMkLst>
        </pc:spChg>
        <pc:spChg chg="add del">
          <ac:chgData name="Emily Crose" userId="5a1598ef78992c55" providerId="LiveId" clId="{6668FEAE-FAFE-41B4-ACB7-4D21B7F45387}" dt="2023-04-14T18:56:43.337" v="2242" actId="26606"/>
          <ac:spMkLst>
            <pc:docMk/>
            <pc:sldMk cId="3500592010" sldId="323"/>
            <ac:spMk id="17" creationId="{ED2D7C63-562A-41C7-892E-0C73F5D59870}"/>
          </ac:spMkLst>
        </pc:spChg>
        <pc:spChg chg="add del">
          <ac:chgData name="Emily Crose" userId="5a1598ef78992c55" providerId="LiveId" clId="{6668FEAE-FAFE-41B4-ACB7-4D21B7F45387}" dt="2023-04-14T18:56:04.269" v="2236" actId="26606"/>
          <ac:spMkLst>
            <pc:docMk/>
            <pc:sldMk cId="3500592010" sldId="323"/>
            <ac:spMk id="20" creationId="{ED2D7C63-562A-41C7-892E-0C73F5D59870}"/>
          </ac:spMkLst>
        </pc:spChg>
        <pc:spChg chg="add del">
          <ac:chgData name="Emily Crose" userId="5a1598ef78992c55" providerId="LiveId" clId="{6668FEAE-FAFE-41B4-ACB7-4D21B7F45387}" dt="2023-04-14T18:56:07.314" v="2238" actId="26606"/>
          <ac:spMkLst>
            <pc:docMk/>
            <pc:sldMk cId="3500592010" sldId="323"/>
            <ac:spMk id="29" creationId="{89220CFE-A3C6-448E-A8C7-CEAED9325576}"/>
          </ac:spMkLst>
        </pc:spChg>
        <pc:spChg chg="add del">
          <ac:chgData name="Emily Crose" userId="5a1598ef78992c55" providerId="LiveId" clId="{6668FEAE-FAFE-41B4-ACB7-4D21B7F45387}" dt="2023-04-14T18:56:07.314" v="2238" actId="26606"/>
          <ac:spMkLst>
            <pc:docMk/>
            <pc:sldMk cId="3500592010" sldId="323"/>
            <ac:spMk id="30" creationId="{2E91ED80-632C-4328-8E5C-0CAF33E77C7E}"/>
          </ac:spMkLst>
        </pc:spChg>
        <pc:spChg chg="add del">
          <ac:chgData name="Emily Crose" userId="5a1598ef78992c55" providerId="LiveId" clId="{6668FEAE-FAFE-41B4-ACB7-4D21B7F45387}" dt="2023-04-14T18:56:38.740" v="2240" actId="700"/>
          <ac:spMkLst>
            <pc:docMk/>
            <pc:sldMk cId="3500592010" sldId="323"/>
            <ac:spMk id="35" creationId="{BADDD09E-8094-4188-9090-C1C7840FE719}"/>
          </ac:spMkLst>
        </pc:spChg>
        <pc:spChg chg="add del">
          <ac:chgData name="Emily Crose" userId="5a1598ef78992c55" providerId="LiveId" clId="{6668FEAE-FAFE-41B4-ACB7-4D21B7F45387}" dt="2023-04-14T18:56:38.740" v="2240" actId="700"/>
          <ac:spMkLst>
            <pc:docMk/>
            <pc:sldMk cId="3500592010" sldId="323"/>
            <ac:spMk id="36" creationId="{C58F6CE0-025D-40A5-AEF1-00954E3F986B}"/>
          </ac:spMkLst>
        </pc:spChg>
        <pc:spChg chg="add del">
          <ac:chgData name="Emily Crose" userId="5a1598ef78992c55" providerId="LiveId" clId="{6668FEAE-FAFE-41B4-ACB7-4D21B7F45387}" dt="2023-04-14T18:56:38.740" v="2240" actId="700"/>
          <ac:spMkLst>
            <pc:docMk/>
            <pc:sldMk cId="3500592010" sldId="323"/>
            <ac:spMk id="37" creationId="{E03C9F24-655B-F0DC-2976-C58A471FDCC0}"/>
          </ac:spMkLst>
        </pc:spChg>
        <pc:spChg chg="add">
          <ac:chgData name="Emily Crose" userId="5a1598ef78992c55" providerId="LiveId" clId="{6668FEAE-FAFE-41B4-ACB7-4D21B7F45387}" dt="2023-04-14T18:56:43.347" v="2243" actId="26606"/>
          <ac:spMkLst>
            <pc:docMk/>
            <pc:sldMk cId="3500592010" sldId="323"/>
            <ac:spMk id="41" creationId="{D067A139-86EB-480F-AE6B-AF8092F215E4}"/>
          </ac:spMkLst>
        </pc:spChg>
        <pc:spChg chg="add">
          <ac:chgData name="Emily Crose" userId="5a1598ef78992c55" providerId="LiveId" clId="{6668FEAE-FAFE-41B4-ACB7-4D21B7F45387}" dt="2023-04-14T18:56:43.347" v="2243" actId="26606"/>
          <ac:spMkLst>
            <pc:docMk/>
            <pc:sldMk cId="3500592010" sldId="323"/>
            <ac:spMk id="42" creationId="{4E252378-AA68-427C-BF69-E4434E447DB5}"/>
          </ac:spMkLst>
        </pc:spChg>
        <pc:grpChg chg="add del">
          <ac:chgData name="Emily Crose" userId="5a1598ef78992c55" providerId="LiveId" clId="{6668FEAE-FAFE-41B4-ACB7-4D21B7F45387}" dt="2023-04-14T18:56:43.337" v="2242" actId="26606"/>
          <ac:grpSpMkLst>
            <pc:docMk/>
            <pc:sldMk cId="3500592010" sldId="323"/>
            <ac:grpSpMk id="19" creationId="{6DF25E23-BE15-4E36-A700-59F0CE8C54A8}"/>
          </ac:grpSpMkLst>
        </pc:grpChg>
        <pc:grpChg chg="add del">
          <ac:chgData name="Emily Crose" userId="5a1598ef78992c55" providerId="LiveId" clId="{6668FEAE-FAFE-41B4-ACB7-4D21B7F45387}" dt="2023-04-14T18:56:04.269" v="2236" actId="26606"/>
          <ac:grpSpMkLst>
            <pc:docMk/>
            <pc:sldMk cId="3500592010" sldId="323"/>
            <ac:grpSpMk id="22" creationId="{6DF25E23-BE15-4E36-A700-59F0CE8C54A8}"/>
          </ac:grpSpMkLst>
        </pc:grpChg>
        <pc:grpChg chg="add">
          <ac:chgData name="Emily Crose" userId="5a1598ef78992c55" providerId="LiveId" clId="{6668FEAE-FAFE-41B4-ACB7-4D21B7F45387}" dt="2023-04-14T18:56:43.347" v="2243" actId="26606"/>
          <ac:grpSpMkLst>
            <pc:docMk/>
            <pc:sldMk cId="3500592010" sldId="323"/>
            <ac:grpSpMk id="24" creationId="{65E8C853-59EA-4FCB-BB4E-1B0AEEA408EB}"/>
          </ac:grpSpMkLst>
        </pc:grpChg>
        <pc:grpChg chg="add del">
          <ac:chgData name="Emily Crose" userId="5a1598ef78992c55" providerId="LiveId" clId="{6668FEAE-FAFE-41B4-ACB7-4D21B7F45387}" dt="2023-04-14T18:56:07.314" v="2238" actId="26606"/>
          <ac:grpSpMkLst>
            <pc:docMk/>
            <pc:sldMk cId="3500592010" sldId="323"/>
            <ac:grpSpMk id="31" creationId="{13A271B6-83F2-4E87-A6AD-450F042D3D0C}"/>
          </ac:grpSpMkLst>
        </pc:grpChg>
        <pc:grpChg chg="add del">
          <ac:chgData name="Emily Crose" userId="5a1598ef78992c55" providerId="LiveId" clId="{6668FEAE-FAFE-41B4-ACB7-4D21B7F45387}" dt="2023-04-14T18:56:38.740" v="2240" actId="700"/>
          <ac:grpSpMkLst>
            <pc:docMk/>
            <pc:sldMk cId="3500592010" sldId="323"/>
            <ac:grpSpMk id="38" creationId="{D8025A22-9C86-4108-A289-BD5650A8EAEA}"/>
          </ac:grpSpMkLst>
        </pc:grpChg>
        <pc:picChg chg="add mod">
          <ac:chgData name="Emily Crose" userId="5a1598ef78992c55" providerId="LiveId" clId="{6668FEAE-FAFE-41B4-ACB7-4D21B7F45387}" dt="2023-04-14T18:56:43.337" v="2242" actId="26606"/>
          <ac:picMkLst>
            <pc:docMk/>
            <pc:sldMk cId="3500592010" sldId="323"/>
            <ac:picMk id="5" creationId="{805AE5BE-843B-F0A7-4F69-A62EC94409C8}"/>
          </ac:picMkLst>
        </pc:picChg>
        <pc:cxnChg chg="add del">
          <ac:chgData name="Emily Crose" userId="5a1598ef78992c55" providerId="LiveId" clId="{6668FEAE-FAFE-41B4-ACB7-4D21B7F45387}" dt="2023-04-14T18:56:43.337" v="2242" actId="26606"/>
          <ac:cxnSpMkLst>
            <pc:docMk/>
            <pc:sldMk cId="3500592010" sldId="323"/>
            <ac:cxnSpMk id="7" creationId="{8FD48FB1-66D8-4676-B0AA-C139A1DB78D1}"/>
          </ac:cxnSpMkLst>
        </pc:cxnChg>
        <pc:cxnChg chg="add del">
          <ac:chgData name="Emily Crose" userId="5a1598ef78992c55" providerId="LiveId" clId="{6668FEAE-FAFE-41B4-ACB7-4D21B7F45387}" dt="2023-04-14T18:56:43.337" v="2242" actId="26606"/>
          <ac:cxnSpMkLst>
            <pc:docMk/>
            <pc:sldMk cId="3500592010" sldId="323"/>
            <ac:cxnSpMk id="8" creationId="{F033F5AE-6728-4F19-8DED-658E674B31B9}"/>
          </ac:cxnSpMkLst>
        </pc:cxnChg>
        <pc:cxnChg chg="add del">
          <ac:chgData name="Emily Crose" userId="5a1598ef78992c55" providerId="LiveId" clId="{6668FEAE-FAFE-41B4-ACB7-4D21B7F45387}" dt="2023-04-14T18:56:04.269" v="2236" actId="26606"/>
          <ac:cxnSpMkLst>
            <pc:docMk/>
            <pc:sldMk cId="3500592010" sldId="323"/>
            <ac:cxnSpMk id="10" creationId="{8FD48FB1-66D8-4676-B0AA-C139A1DB78D1}"/>
          </ac:cxnSpMkLst>
        </pc:cxnChg>
        <pc:cxnChg chg="add del">
          <ac:chgData name="Emily Crose" userId="5a1598ef78992c55" providerId="LiveId" clId="{6668FEAE-FAFE-41B4-ACB7-4D21B7F45387}" dt="2023-04-14T18:56:43.337" v="2242" actId="26606"/>
          <ac:cxnSpMkLst>
            <pc:docMk/>
            <pc:sldMk cId="3500592010" sldId="323"/>
            <ac:cxnSpMk id="11" creationId="{82C7D74A-18BA-4709-A808-44E8815C4430}"/>
          </ac:cxnSpMkLst>
        </pc:cxnChg>
        <pc:cxnChg chg="add del">
          <ac:chgData name="Emily Crose" userId="5a1598ef78992c55" providerId="LiveId" clId="{6668FEAE-FAFE-41B4-ACB7-4D21B7F45387}" dt="2023-04-14T18:56:04.269" v="2236" actId="26606"/>
          <ac:cxnSpMkLst>
            <pc:docMk/>
            <pc:sldMk cId="3500592010" sldId="323"/>
            <ac:cxnSpMk id="12" creationId="{F033F5AE-6728-4F19-8DED-658E674B31B9}"/>
          </ac:cxnSpMkLst>
        </pc:cxnChg>
        <pc:cxnChg chg="add del">
          <ac:chgData name="Emily Crose" userId="5a1598ef78992c55" providerId="LiveId" clId="{6668FEAE-FAFE-41B4-ACB7-4D21B7F45387}" dt="2023-04-14T18:56:43.337" v="2242" actId="26606"/>
          <ac:cxnSpMkLst>
            <pc:docMk/>
            <pc:sldMk cId="3500592010" sldId="323"/>
            <ac:cxnSpMk id="13" creationId="{B5164A3F-1561-4039-8185-AB0EEB713EA7}"/>
          </ac:cxnSpMkLst>
        </pc:cxnChg>
        <pc:cxnChg chg="add del">
          <ac:chgData name="Emily Crose" userId="5a1598ef78992c55" providerId="LiveId" clId="{6668FEAE-FAFE-41B4-ACB7-4D21B7F45387}" dt="2023-04-14T18:56:04.269" v="2236" actId="26606"/>
          <ac:cxnSpMkLst>
            <pc:docMk/>
            <pc:sldMk cId="3500592010" sldId="323"/>
            <ac:cxnSpMk id="14" creationId="{82C7D74A-18BA-4709-A808-44E8815C4430}"/>
          </ac:cxnSpMkLst>
        </pc:cxnChg>
        <pc:cxnChg chg="add del">
          <ac:chgData name="Emily Crose" userId="5a1598ef78992c55" providerId="LiveId" clId="{6668FEAE-FAFE-41B4-ACB7-4D21B7F45387}" dt="2023-04-14T18:56:43.337" v="2242" actId="26606"/>
          <ac:cxnSpMkLst>
            <pc:docMk/>
            <pc:sldMk cId="3500592010" sldId="323"/>
            <ac:cxnSpMk id="15" creationId="{2A35DB53-42BE-460E-9CA1-1294C98463CB}"/>
          </ac:cxnSpMkLst>
        </pc:cxnChg>
        <pc:cxnChg chg="add del">
          <ac:chgData name="Emily Crose" userId="5a1598ef78992c55" providerId="LiveId" clId="{6668FEAE-FAFE-41B4-ACB7-4D21B7F45387}" dt="2023-04-14T18:56:04.269" v="2236" actId="26606"/>
          <ac:cxnSpMkLst>
            <pc:docMk/>
            <pc:sldMk cId="3500592010" sldId="323"/>
            <ac:cxnSpMk id="16" creationId="{B5164A3F-1561-4039-8185-AB0EEB713EA7}"/>
          </ac:cxnSpMkLst>
        </pc:cxnChg>
        <pc:cxnChg chg="add del">
          <ac:chgData name="Emily Crose" userId="5a1598ef78992c55" providerId="LiveId" clId="{6668FEAE-FAFE-41B4-ACB7-4D21B7F45387}" dt="2023-04-14T18:56:04.269" v="2236" actId="26606"/>
          <ac:cxnSpMkLst>
            <pc:docMk/>
            <pc:sldMk cId="3500592010" sldId="323"/>
            <ac:cxnSpMk id="18" creationId="{2A35DB53-42BE-460E-9CA1-1294C98463CB}"/>
          </ac:cxnSpMkLst>
        </pc:cxnChg>
        <pc:cxnChg chg="add">
          <ac:chgData name="Emily Crose" userId="5a1598ef78992c55" providerId="LiveId" clId="{6668FEAE-FAFE-41B4-ACB7-4D21B7F45387}" dt="2023-04-14T18:56:43.347" v="2243" actId="26606"/>
          <ac:cxnSpMkLst>
            <pc:docMk/>
            <pc:sldMk cId="3500592010" sldId="323"/>
            <ac:cxnSpMk id="32" creationId="{8FD48FB1-66D8-4676-B0AA-C139A1DB78D1}"/>
          </ac:cxnSpMkLst>
        </pc:cxnChg>
        <pc:cxnChg chg="add">
          <ac:chgData name="Emily Crose" userId="5a1598ef78992c55" providerId="LiveId" clId="{6668FEAE-FAFE-41B4-ACB7-4D21B7F45387}" dt="2023-04-14T18:56:43.347" v="2243" actId="26606"/>
          <ac:cxnSpMkLst>
            <pc:docMk/>
            <pc:sldMk cId="3500592010" sldId="323"/>
            <ac:cxnSpMk id="33" creationId="{F033F5AE-6728-4F19-8DED-658E674B31B9}"/>
          </ac:cxnSpMkLst>
        </pc:cxnChg>
        <pc:cxnChg chg="add">
          <ac:chgData name="Emily Crose" userId="5a1598ef78992c55" providerId="LiveId" clId="{6668FEAE-FAFE-41B4-ACB7-4D21B7F45387}" dt="2023-04-14T18:56:43.347" v="2243" actId="26606"/>
          <ac:cxnSpMkLst>
            <pc:docMk/>
            <pc:sldMk cId="3500592010" sldId="323"/>
            <ac:cxnSpMk id="34" creationId="{82C7D74A-18BA-4709-A808-44E8815C4430}"/>
          </ac:cxnSpMkLst>
        </pc:cxnChg>
        <pc:cxnChg chg="add">
          <ac:chgData name="Emily Crose" userId="5a1598ef78992c55" providerId="LiveId" clId="{6668FEAE-FAFE-41B4-ACB7-4D21B7F45387}" dt="2023-04-14T18:56:43.347" v="2243" actId="26606"/>
          <ac:cxnSpMkLst>
            <pc:docMk/>
            <pc:sldMk cId="3500592010" sldId="323"/>
            <ac:cxnSpMk id="39" creationId="{B5164A3F-1561-4039-8185-AB0EEB713EA7}"/>
          </ac:cxnSpMkLst>
        </pc:cxnChg>
        <pc:cxnChg chg="add">
          <ac:chgData name="Emily Crose" userId="5a1598ef78992c55" providerId="LiveId" clId="{6668FEAE-FAFE-41B4-ACB7-4D21B7F45387}" dt="2023-04-14T18:56:43.347" v="2243" actId="26606"/>
          <ac:cxnSpMkLst>
            <pc:docMk/>
            <pc:sldMk cId="3500592010" sldId="323"/>
            <ac:cxnSpMk id="40" creationId="{2A35DB53-42BE-460E-9CA1-1294C98463CB}"/>
          </ac:cxnSpMkLst>
        </pc:cxnChg>
      </pc:sldChg>
      <pc:sldChg chg="addSp delSp modSp new mod setBg">
        <pc:chgData name="Emily Crose" userId="5a1598ef78992c55" providerId="LiveId" clId="{6668FEAE-FAFE-41B4-ACB7-4D21B7F45387}" dt="2023-04-14T18:58:02.684" v="2255" actId="26606"/>
        <pc:sldMkLst>
          <pc:docMk/>
          <pc:sldMk cId="3008095272" sldId="324"/>
        </pc:sldMkLst>
        <pc:spChg chg="mod ord">
          <ac:chgData name="Emily Crose" userId="5a1598ef78992c55" providerId="LiveId" clId="{6668FEAE-FAFE-41B4-ACB7-4D21B7F45387}" dt="2023-04-14T18:58:02.684" v="2255" actId="26606"/>
          <ac:spMkLst>
            <pc:docMk/>
            <pc:sldMk cId="3008095272" sldId="324"/>
            <ac:spMk id="2" creationId="{F593E5EE-69E8-4E30-FA0A-C72CC8D3E645}"/>
          </ac:spMkLst>
        </pc:spChg>
        <pc:spChg chg="del">
          <ac:chgData name="Emily Crose" userId="5a1598ef78992c55" providerId="LiveId" clId="{6668FEAE-FAFE-41B4-ACB7-4D21B7F45387}" dt="2023-04-14T18:58:00.511" v="2252"/>
          <ac:spMkLst>
            <pc:docMk/>
            <pc:sldMk cId="3008095272" sldId="324"/>
            <ac:spMk id="3" creationId="{C1C36401-AA8D-F09D-CA2A-A791631773DB}"/>
          </ac:spMkLst>
        </pc:spChg>
        <pc:spChg chg="add">
          <ac:chgData name="Emily Crose" userId="5a1598ef78992c55" providerId="LiveId" clId="{6668FEAE-FAFE-41B4-ACB7-4D21B7F45387}" dt="2023-04-14T18:58:02.684" v="2255" actId="26606"/>
          <ac:spMkLst>
            <pc:docMk/>
            <pc:sldMk cId="3008095272" sldId="324"/>
            <ac:spMk id="20" creationId="{7A675F33-98AF-4B83-A3BB-0780A23145E6}"/>
          </ac:spMkLst>
        </pc:spChg>
        <pc:picChg chg="add mod">
          <ac:chgData name="Emily Crose" userId="5a1598ef78992c55" providerId="LiveId" clId="{6668FEAE-FAFE-41B4-ACB7-4D21B7F45387}" dt="2023-04-14T18:58:02.684" v="2255" actId="26606"/>
          <ac:picMkLst>
            <pc:docMk/>
            <pc:sldMk cId="3008095272" sldId="324"/>
            <ac:picMk id="5" creationId="{3DE62BC4-AAC2-9B2B-4D3F-0CAFB36BD661}"/>
          </ac:picMkLst>
        </pc:picChg>
        <pc:cxnChg chg="add">
          <ac:chgData name="Emily Crose" userId="5a1598ef78992c55" providerId="LiveId" clId="{6668FEAE-FAFE-41B4-ACB7-4D21B7F45387}" dt="2023-04-14T18:58:02.684" v="2255" actId="26606"/>
          <ac:cxnSpMkLst>
            <pc:docMk/>
            <pc:sldMk cId="3008095272" sldId="324"/>
            <ac:cxnSpMk id="10" creationId="{8FD48FB1-66D8-4676-B0AA-C139A1DB78D1}"/>
          </ac:cxnSpMkLst>
        </pc:cxnChg>
        <pc:cxnChg chg="add">
          <ac:chgData name="Emily Crose" userId="5a1598ef78992c55" providerId="LiveId" clId="{6668FEAE-FAFE-41B4-ACB7-4D21B7F45387}" dt="2023-04-14T18:58:02.684" v="2255" actId="26606"/>
          <ac:cxnSpMkLst>
            <pc:docMk/>
            <pc:sldMk cId="3008095272" sldId="324"/>
            <ac:cxnSpMk id="12" creationId="{F033F5AE-6728-4F19-8DED-658E674B31B9}"/>
          </ac:cxnSpMkLst>
        </pc:cxnChg>
        <pc:cxnChg chg="add">
          <ac:chgData name="Emily Crose" userId="5a1598ef78992c55" providerId="LiveId" clId="{6668FEAE-FAFE-41B4-ACB7-4D21B7F45387}" dt="2023-04-14T18:58:02.684" v="2255" actId="26606"/>
          <ac:cxnSpMkLst>
            <pc:docMk/>
            <pc:sldMk cId="3008095272" sldId="324"/>
            <ac:cxnSpMk id="14" creationId="{82C7D74A-18BA-4709-A808-44E8815C4430}"/>
          </ac:cxnSpMkLst>
        </pc:cxnChg>
        <pc:cxnChg chg="add">
          <ac:chgData name="Emily Crose" userId="5a1598ef78992c55" providerId="LiveId" clId="{6668FEAE-FAFE-41B4-ACB7-4D21B7F45387}" dt="2023-04-14T18:58:02.684" v="2255" actId="26606"/>
          <ac:cxnSpMkLst>
            <pc:docMk/>
            <pc:sldMk cId="3008095272" sldId="324"/>
            <ac:cxnSpMk id="16" creationId="{B5164A3F-1561-4039-8185-AB0EEB713EA7}"/>
          </ac:cxnSpMkLst>
        </pc:cxnChg>
        <pc:cxnChg chg="add">
          <ac:chgData name="Emily Crose" userId="5a1598ef78992c55" providerId="LiveId" clId="{6668FEAE-FAFE-41B4-ACB7-4D21B7F45387}" dt="2023-04-14T18:58:02.684" v="2255" actId="26606"/>
          <ac:cxnSpMkLst>
            <pc:docMk/>
            <pc:sldMk cId="3008095272" sldId="324"/>
            <ac:cxnSpMk id="18" creationId="{2A35DB53-42BE-460E-9CA1-1294C98463CB}"/>
          </ac:cxnSpMkLst>
        </pc:cxnChg>
      </pc:sldChg>
      <pc:sldChg chg="addSp delSp modSp new mod setBg">
        <pc:chgData name="Emily Crose" userId="5a1598ef78992c55" providerId="LiveId" clId="{6668FEAE-FAFE-41B4-ACB7-4D21B7F45387}" dt="2023-04-14T18:57:11.710" v="2251" actId="26606"/>
        <pc:sldMkLst>
          <pc:docMk/>
          <pc:sldMk cId="3863343498" sldId="325"/>
        </pc:sldMkLst>
        <pc:spChg chg="del">
          <ac:chgData name="Emily Crose" userId="5a1598ef78992c55" providerId="LiveId" clId="{6668FEAE-FAFE-41B4-ACB7-4D21B7F45387}" dt="2023-04-14T18:57:07.265" v="2248" actId="478"/>
          <ac:spMkLst>
            <pc:docMk/>
            <pc:sldMk cId="3863343498" sldId="325"/>
            <ac:spMk id="2" creationId="{D21CFFD3-CE67-B9EB-4DC4-9729975CCBB9}"/>
          </ac:spMkLst>
        </pc:spChg>
        <pc:spChg chg="add del">
          <ac:chgData name="Emily Crose" userId="5a1598ef78992c55" providerId="LiveId" clId="{6668FEAE-FAFE-41B4-ACB7-4D21B7F45387}" dt="2023-04-14T18:57:11.706" v="2250" actId="26606"/>
          <ac:spMkLst>
            <pc:docMk/>
            <pc:sldMk cId="3863343498" sldId="325"/>
            <ac:spMk id="16" creationId="{9A212F8F-D812-4A16-BE82-F3500DE32174}"/>
          </ac:spMkLst>
        </pc:spChg>
        <pc:spChg chg="add del">
          <ac:chgData name="Emily Crose" userId="5a1598ef78992c55" providerId="LiveId" clId="{6668FEAE-FAFE-41B4-ACB7-4D21B7F45387}" dt="2023-04-14T18:57:11.706" v="2250" actId="26606"/>
          <ac:spMkLst>
            <pc:docMk/>
            <pc:sldMk cId="3863343498" sldId="325"/>
            <ac:spMk id="18" creationId="{D2CF1D1B-04ED-443D-A9FE-68BF8859BDD6}"/>
          </ac:spMkLst>
        </pc:spChg>
        <pc:spChg chg="add">
          <ac:chgData name="Emily Crose" userId="5a1598ef78992c55" providerId="LiveId" clId="{6668FEAE-FAFE-41B4-ACB7-4D21B7F45387}" dt="2023-04-14T18:57:11.710" v="2251" actId="26606"/>
          <ac:spMkLst>
            <pc:docMk/>
            <pc:sldMk cId="3863343498" sldId="325"/>
            <ac:spMk id="21" creationId="{5C6ACA56-9AD4-4EE6-8F38-8C18968ACE5C}"/>
          </ac:spMkLst>
        </pc:spChg>
        <pc:spChg chg="add">
          <ac:chgData name="Emily Crose" userId="5a1598ef78992c55" providerId="LiveId" clId="{6668FEAE-FAFE-41B4-ACB7-4D21B7F45387}" dt="2023-04-14T18:57:11.710" v="2251" actId="26606"/>
          <ac:spMkLst>
            <pc:docMk/>
            <pc:sldMk cId="3863343498" sldId="325"/>
            <ac:spMk id="22" creationId="{BE655210-4EEB-44D9-B394-6FB4139BFC1E}"/>
          </ac:spMkLst>
        </pc:spChg>
        <pc:grpChg chg="add del">
          <ac:chgData name="Emily Crose" userId="5a1598ef78992c55" providerId="LiveId" clId="{6668FEAE-FAFE-41B4-ACB7-4D21B7F45387}" dt="2023-04-14T18:57:11.706" v="2250" actId="26606"/>
          <ac:grpSpMkLst>
            <pc:docMk/>
            <pc:sldMk cId="3863343498" sldId="325"/>
            <ac:grpSpMk id="9" creationId="{2103B461-323C-4912-BFFD-C37582662085}"/>
          </ac:grpSpMkLst>
        </pc:grpChg>
        <pc:grpChg chg="add">
          <ac:chgData name="Emily Crose" userId="5a1598ef78992c55" providerId="LiveId" clId="{6668FEAE-FAFE-41B4-ACB7-4D21B7F45387}" dt="2023-04-14T18:57:11.710" v="2251" actId="26606"/>
          <ac:grpSpMkLst>
            <pc:docMk/>
            <pc:sldMk cId="3863343498" sldId="325"/>
            <ac:grpSpMk id="20" creationId="{2103B461-323C-4912-BFFD-C37582662085}"/>
          </ac:grpSpMkLst>
        </pc:grpChg>
        <pc:picChg chg="add mod">
          <ac:chgData name="Emily Crose" userId="5a1598ef78992c55" providerId="LiveId" clId="{6668FEAE-FAFE-41B4-ACB7-4D21B7F45387}" dt="2023-04-14T18:57:11.710" v="2251" actId="26606"/>
          <ac:picMkLst>
            <pc:docMk/>
            <pc:sldMk cId="3863343498" sldId="325"/>
            <ac:picMk id="4" creationId="{32FA85D8-9DED-89E8-99A7-066C65D484E5}"/>
          </ac:picMkLst>
        </pc:picChg>
      </pc:sldChg>
      <pc:sldChg chg="addSp modSp new mod setBg modNotesTx">
        <pc:chgData name="Emily Crose" userId="5a1598ef78992c55" providerId="LiveId" clId="{6668FEAE-FAFE-41B4-ACB7-4D21B7F45387}" dt="2023-04-14T19:18:12.627" v="2934" actId="20577"/>
        <pc:sldMkLst>
          <pc:docMk/>
          <pc:sldMk cId="3840376288" sldId="326"/>
        </pc:sldMkLst>
        <pc:spChg chg="mod ord">
          <ac:chgData name="Emily Crose" userId="5a1598ef78992c55" providerId="LiveId" clId="{6668FEAE-FAFE-41B4-ACB7-4D21B7F45387}" dt="2023-04-14T18:59:04.813" v="2277" actId="26606"/>
          <ac:spMkLst>
            <pc:docMk/>
            <pc:sldMk cId="3840376288" sldId="326"/>
            <ac:spMk id="2" creationId="{D5A28991-9309-0C01-2ABC-AB754309D856}"/>
          </ac:spMkLst>
        </pc:spChg>
        <pc:spChg chg="add">
          <ac:chgData name="Emily Crose" userId="5a1598ef78992c55" providerId="LiveId" clId="{6668FEAE-FAFE-41B4-ACB7-4D21B7F45387}" dt="2023-04-14T18:59:04.813" v="2277" actId="26606"/>
          <ac:spMkLst>
            <pc:docMk/>
            <pc:sldMk cId="3840376288" sldId="326"/>
            <ac:spMk id="19" creationId="{7A675F33-98AF-4B83-A3BB-0780A23145E6}"/>
          </ac:spMkLst>
        </pc:spChg>
        <pc:picChg chg="add mod">
          <ac:chgData name="Emily Crose" userId="5a1598ef78992c55" providerId="LiveId" clId="{6668FEAE-FAFE-41B4-ACB7-4D21B7F45387}" dt="2023-04-14T18:59:04.813" v="2277" actId="26606"/>
          <ac:picMkLst>
            <pc:docMk/>
            <pc:sldMk cId="3840376288" sldId="326"/>
            <ac:picMk id="4" creationId="{76987CBA-780D-899E-CCCD-2138DECF5777}"/>
          </ac:picMkLst>
        </pc:picChg>
        <pc:cxnChg chg="add">
          <ac:chgData name="Emily Crose" userId="5a1598ef78992c55" providerId="LiveId" clId="{6668FEAE-FAFE-41B4-ACB7-4D21B7F45387}" dt="2023-04-14T18:59:04.813" v="2277" actId="26606"/>
          <ac:cxnSpMkLst>
            <pc:docMk/>
            <pc:sldMk cId="3840376288" sldId="326"/>
            <ac:cxnSpMk id="9" creationId="{8FD48FB1-66D8-4676-B0AA-C139A1DB78D1}"/>
          </ac:cxnSpMkLst>
        </pc:cxnChg>
        <pc:cxnChg chg="add">
          <ac:chgData name="Emily Crose" userId="5a1598ef78992c55" providerId="LiveId" clId="{6668FEAE-FAFE-41B4-ACB7-4D21B7F45387}" dt="2023-04-14T18:59:04.813" v="2277" actId="26606"/>
          <ac:cxnSpMkLst>
            <pc:docMk/>
            <pc:sldMk cId="3840376288" sldId="326"/>
            <ac:cxnSpMk id="11" creationId="{F033F5AE-6728-4F19-8DED-658E674B31B9}"/>
          </ac:cxnSpMkLst>
        </pc:cxnChg>
        <pc:cxnChg chg="add">
          <ac:chgData name="Emily Crose" userId="5a1598ef78992c55" providerId="LiveId" clId="{6668FEAE-FAFE-41B4-ACB7-4D21B7F45387}" dt="2023-04-14T18:59:04.813" v="2277" actId="26606"/>
          <ac:cxnSpMkLst>
            <pc:docMk/>
            <pc:sldMk cId="3840376288" sldId="326"/>
            <ac:cxnSpMk id="13" creationId="{82C7D74A-18BA-4709-A808-44E8815C4430}"/>
          </ac:cxnSpMkLst>
        </pc:cxnChg>
        <pc:cxnChg chg="add">
          <ac:chgData name="Emily Crose" userId="5a1598ef78992c55" providerId="LiveId" clId="{6668FEAE-FAFE-41B4-ACB7-4D21B7F45387}" dt="2023-04-14T18:59:04.813" v="2277" actId="26606"/>
          <ac:cxnSpMkLst>
            <pc:docMk/>
            <pc:sldMk cId="3840376288" sldId="326"/>
            <ac:cxnSpMk id="15" creationId="{B5164A3F-1561-4039-8185-AB0EEB713EA7}"/>
          </ac:cxnSpMkLst>
        </pc:cxnChg>
        <pc:cxnChg chg="add">
          <ac:chgData name="Emily Crose" userId="5a1598ef78992c55" providerId="LiveId" clId="{6668FEAE-FAFE-41B4-ACB7-4D21B7F45387}" dt="2023-04-14T18:59:04.813" v="2277" actId="26606"/>
          <ac:cxnSpMkLst>
            <pc:docMk/>
            <pc:sldMk cId="3840376288" sldId="326"/>
            <ac:cxnSpMk id="17" creationId="{2A35DB53-42BE-460E-9CA1-1294C98463CB}"/>
          </ac:cxnSpMkLst>
        </pc:cxnChg>
      </pc:sldChg>
      <pc:sldChg chg="addSp delSp modSp new mod setBg modNotesTx">
        <pc:chgData name="Emily Crose" userId="5a1598ef78992c55" providerId="LiveId" clId="{6668FEAE-FAFE-41B4-ACB7-4D21B7F45387}" dt="2023-04-14T19:02:11.915" v="2423" actId="20577"/>
        <pc:sldMkLst>
          <pc:docMk/>
          <pc:sldMk cId="1318421174" sldId="327"/>
        </pc:sldMkLst>
        <pc:spChg chg="mod">
          <ac:chgData name="Emily Crose" userId="5a1598ef78992c55" providerId="LiveId" clId="{6668FEAE-FAFE-41B4-ACB7-4D21B7F45387}" dt="2023-04-14T19:01:21.456" v="2337" actId="26606"/>
          <ac:spMkLst>
            <pc:docMk/>
            <pc:sldMk cId="1318421174" sldId="327"/>
            <ac:spMk id="2" creationId="{BCC6DB84-A9FC-C302-062F-7246543CC7EC}"/>
          </ac:spMkLst>
        </pc:spChg>
        <pc:spChg chg="del">
          <ac:chgData name="Emily Crose" userId="5a1598ef78992c55" providerId="LiveId" clId="{6668FEAE-FAFE-41B4-ACB7-4D21B7F45387}" dt="2023-04-14T19:01:18.769" v="2334"/>
          <ac:spMkLst>
            <pc:docMk/>
            <pc:sldMk cId="1318421174" sldId="327"/>
            <ac:spMk id="3" creationId="{4B9B1758-42EA-B6EF-7385-E0D55F2FD877}"/>
          </ac:spMkLst>
        </pc:spChg>
        <pc:spChg chg="add">
          <ac:chgData name="Emily Crose" userId="5a1598ef78992c55" providerId="LiveId" clId="{6668FEAE-FAFE-41B4-ACB7-4D21B7F45387}" dt="2023-04-14T19:01:21.456" v="2337" actId="26606"/>
          <ac:spMkLst>
            <pc:docMk/>
            <pc:sldMk cId="1318421174" sldId="327"/>
            <ac:spMk id="20" creationId="{58A973E8-C2D4-4C81-8ADE-C5C021A615E7}"/>
          </ac:spMkLst>
        </pc:spChg>
        <pc:spChg chg="add">
          <ac:chgData name="Emily Crose" userId="5a1598ef78992c55" providerId="LiveId" clId="{6668FEAE-FAFE-41B4-ACB7-4D21B7F45387}" dt="2023-04-14T19:01:21.456" v="2337" actId="26606"/>
          <ac:spMkLst>
            <pc:docMk/>
            <pc:sldMk cId="1318421174" sldId="327"/>
            <ac:spMk id="29" creationId="{E05CABE9-5E7C-4773-BFCD-24B199FA1AE3}"/>
          </ac:spMkLst>
        </pc:spChg>
        <pc:grpChg chg="add">
          <ac:chgData name="Emily Crose" userId="5a1598ef78992c55" providerId="LiveId" clId="{6668FEAE-FAFE-41B4-ACB7-4D21B7F45387}" dt="2023-04-14T19:01:21.456" v="2337" actId="26606"/>
          <ac:grpSpMkLst>
            <pc:docMk/>
            <pc:sldMk cId="1318421174" sldId="327"/>
            <ac:grpSpMk id="22" creationId="{A08E251A-5371-4E82-A0F3-2CA0C15AB09C}"/>
          </ac:grpSpMkLst>
        </pc:grpChg>
        <pc:picChg chg="add mod">
          <ac:chgData name="Emily Crose" userId="5a1598ef78992c55" providerId="LiveId" clId="{6668FEAE-FAFE-41B4-ACB7-4D21B7F45387}" dt="2023-04-14T19:01:21.456" v="2337" actId="26606"/>
          <ac:picMkLst>
            <pc:docMk/>
            <pc:sldMk cId="1318421174" sldId="327"/>
            <ac:picMk id="5" creationId="{0B07D28B-2D77-1929-7C3B-CFA42BD381DB}"/>
          </ac:picMkLst>
        </pc:picChg>
        <pc:cxnChg chg="add">
          <ac:chgData name="Emily Crose" userId="5a1598ef78992c55" providerId="LiveId" clId="{6668FEAE-FAFE-41B4-ACB7-4D21B7F45387}" dt="2023-04-14T19:01:21.456" v="2337" actId="26606"/>
          <ac:cxnSpMkLst>
            <pc:docMk/>
            <pc:sldMk cId="1318421174" sldId="327"/>
            <ac:cxnSpMk id="10" creationId="{8FD48FB1-66D8-4676-B0AA-C139A1DB78D1}"/>
          </ac:cxnSpMkLst>
        </pc:cxnChg>
        <pc:cxnChg chg="add">
          <ac:chgData name="Emily Crose" userId="5a1598ef78992c55" providerId="LiveId" clId="{6668FEAE-FAFE-41B4-ACB7-4D21B7F45387}" dt="2023-04-14T19:01:21.456" v="2337" actId="26606"/>
          <ac:cxnSpMkLst>
            <pc:docMk/>
            <pc:sldMk cId="1318421174" sldId="327"/>
            <ac:cxnSpMk id="12" creationId="{F033F5AE-6728-4F19-8DED-658E674B31B9}"/>
          </ac:cxnSpMkLst>
        </pc:cxnChg>
        <pc:cxnChg chg="add">
          <ac:chgData name="Emily Crose" userId="5a1598ef78992c55" providerId="LiveId" clId="{6668FEAE-FAFE-41B4-ACB7-4D21B7F45387}" dt="2023-04-14T19:01:21.456" v="2337" actId="26606"/>
          <ac:cxnSpMkLst>
            <pc:docMk/>
            <pc:sldMk cId="1318421174" sldId="327"/>
            <ac:cxnSpMk id="14" creationId="{82C7D74A-18BA-4709-A808-44E8815C4430}"/>
          </ac:cxnSpMkLst>
        </pc:cxnChg>
        <pc:cxnChg chg="add">
          <ac:chgData name="Emily Crose" userId="5a1598ef78992c55" providerId="LiveId" clId="{6668FEAE-FAFE-41B4-ACB7-4D21B7F45387}" dt="2023-04-14T19:01:21.456" v="2337" actId="26606"/>
          <ac:cxnSpMkLst>
            <pc:docMk/>
            <pc:sldMk cId="1318421174" sldId="327"/>
            <ac:cxnSpMk id="16" creationId="{B5164A3F-1561-4039-8185-AB0EEB713EA7}"/>
          </ac:cxnSpMkLst>
        </pc:cxnChg>
        <pc:cxnChg chg="add">
          <ac:chgData name="Emily Crose" userId="5a1598ef78992c55" providerId="LiveId" clId="{6668FEAE-FAFE-41B4-ACB7-4D21B7F45387}" dt="2023-04-14T19:01:21.456" v="2337" actId="26606"/>
          <ac:cxnSpMkLst>
            <pc:docMk/>
            <pc:sldMk cId="1318421174" sldId="327"/>
            <ac:cxnSpMk id="18" creationId="{2A35DB53-42BE-460E-9CA1-1294C98463CB}"/>
          </ac:cxnSpMkLst>
        </pc:cxnChg>
      </pc:sldChg>
      <pc:sldChg chg="addSp modSp new mod modClrScheme chgLayout">
        <pc:chgData name="Emily Crose" userId="5a1598ef78992c55" providerId="LiveId" clId="{6668FEAE-FAFE-41B4-ACB7-4D21B7F45387}" dt="2023-04-17T17:28:12.382" v="3633" actId="20577"/>
        <pc:sldMkLst>
          <pc:docMk/>
          <pc:sldMk cId="1583674475" sldId="328"/>
        </pc:sldMkLst>
        <pc:spChg chg="mod ord">
          <ac:chgData name="Emily Crose" userId="5a1598ef78992c55" providerId="LiveId" clId="{6668FEAE-FAFE-41B4-ACB7-4D21B7F45387}" dt="2023-04-17T17:28:12.382" v="3633" actId="20577"/>
          <ac:spMkLst>
            <pc:docMk/>
            <pc:sldMk cId="1583674475" sldId="328"/>
            <ac:spMk id="2" creationId="{BCA134F3-9F99-C526-66AD-AF2067627C04}"/>
          </ac:spMkLst>
        </pc:spChg>
        <pc:spChg chg="add mod ord">
          <ac:chgData name="Emily Crose" userId="5a1598ef78992c55" providerId="LiveId" clId="{6668FEAE-FAFE-41B4-ACB7-4D21B7F45387}" dt="2023-04-14T19:13:09.989" v="2661" actId="20577"/>
          <ac:spMkLst>
            <pc:docMk/>
            <pc:sldMk cId="1583674475" sldId="328"/>
            <ac:spMk id="3" creationId="{4EEA849F-5C3E-432B-4307-FC77999B2C7F}"/>
          </ac:spMkLst>
        </pc:spChg>
      </pc:sldChg>
      <pc:sldChg chg="addSp delSp modSp new mod setBg delDesignElem chgLayout">
        <pc:chgData name="Emily Crose" userId="5a1598ef78992c55" providerId="LiveId" clId="{6668FEAE-FAFE-41B4-ACB7-4D21B7F45387}" dt="2023-04-17T17:28:21.975" v="3634" actId="20577"/>
        <pc:sldMkLst>
          <pc:docMk/>
          <pc:sldMk cId="865589736" sldId="329"/>
        </pc:sldMkLst>
        <pc:spChg chg="mod ord">
          <ac:chgData name="Emily Crose" userId="5a1598ef78992c55" providerId="LiveId" clId="{6668FEAE-FAFE-41B4-ACB7-4D21B7F45387}" dt="2023-04-14T19:13:52.924" v="2715" actId="20577"/>
          <ac:spMkLst>
            <pc:docMk/>
            <pc:sldMk cId="865589736" sldId="329"/>
            <ac:spMk id="2" creationId="{863BC676-FB2C-ED72-A569-1CB5316C96DC}"/>
          </ac:spMkLst>
        </pc:spChg>
        <pc:spChg chg="del">
          <ac:chgData name="Emily Crose" userId="5a1598ef78992c55" providerId="LiveId" clId="{6668FEAE-FAFE-41B4-ACB7-4D21B7F45387}" dt="2023-04-14T19:11:33.642" v="2603" actId="26606"/>
          <ac:spMkLst>
            <pc:docMk/>
            <pc:sldMk cId="865589736" sldId="329"/>
            <ac:spMk id="3" creationId="{2CC9EDF6-A71C-87E3-17A9-6D72FBEA9A3D}"/>
          </ac:spMkLst>
        </pc:spChg>
        <pc:spChg chg="add mod ord">
          <ac:chgData name="Emily Crose" userId="5a1598ef78992c55" providerId="LiveId" clId="{6668FEAE-FAFE-41B4-ACB7-4D21B7F45387}" dt="2023-04-17T17:28:21.975" v="3634" actId="20577"/>
          <ac:spMkLst>
            <pc:docMk/>
            <pc:sldMk cId="865589736" sldId="329"/>
            <ac:spMk id="4" creationId="{F9AC3572-3386-B78F-B66E-E1C1EF33B0DE}"/>
          </ac:spMkLst>
        </pc:spChg>
        <pc:spChg chg="add del">
          <ac:chgData name="Emily Crose" userId="5a1598ef78992c55" providerId="LiveId" clId="{6668FEAE-FAFE-41B4-ACB7-4D21B7F45387}" dt="2023-04-14T19:13:26.660" v="2662" actId="700"/>
          <ac:spMkLst>
            <pc:docMk/>
            <pc:sldMk cId="865589736" sldId="329"/>
            <ac:spMk id="18" creationId="{4609862E-48F9-45AC-8D44-67A0268A7935}"/>
          </ac:spMkLst>
        </pc:spChg>
        <pc:grpChg chg="add del">
          <ac:chgData name="Emily Crose" userId="5a1598ef78992c55" providerId="LiveId" clId="{6668FEAE-FAFE-41B4-ACB7-4D21B7F45387}" dt="2023-04-14T19:13:26.660" v="2662" actId="700"/>
          <ac:grpSpMkLst>
            <pc:docMk/>
            <pc:sldMk cId="865589736" sldId="329"/>
            <ac:grpSpMk id="20" creationId="{C97986E7-0E3C-4F64-886E-935DDCB83AA7}"/>
          </ac:grpSpMkLst>
        </pc:grpChg>
        <pc:cxnChg chg="add del">
          <ac:chgData name="Emily Crose" userId="5a1598ef78992c55" providerId="LiveId" clId="{6668FEAE-FAFE-41B4-ACB7-4D21B7F45387}" dt="2023-04-14T19:13:26.660" v="2662" actId="700"/>
          <ac:cxnSpMkLst>
            <pc:docMk/>
            <pc:sldMk cId="865589736" sldId="329"/>
            <ac:cxnSpMk id="8" creationId="{FEB90296-CFE0-401D-9CA3-32966EC4F01D}"/>
          </ac:cxnSpMkLst>
        </pc:cxnChg>
        <pc:cxnChg chg="add del">
          <ac:chgData name="Emily Crose" userId="5a1598ef78992c55" providerId="LiveId" clId="{6668FEAE-FAFE-41B4-ACB7-4D21B7F45387}" dt="2023-04-14T19:13:26.660" v="2662" actId="700"/>
          <ac:cxnSpMkLst>
            <pc:docMk/>
            <pc:sldMk cId="865589736" sldId="329"/>
            <ac:cxnSpMk id="10" creationId="{08C9B4EE-7611-4ED9-B356-7BDD377C39B0}"/>
          </ac:cxnSpMkLst>
        </pc:cxnChg>
        <pc:cxnChg chg="add del">
          <ac:chgData name="Emily Crose" userId="5a1598ef78992c55" providerId="LiveId" clId="{6668FEAE-FAFE-41B4-ACB7-4D21B7F45387}" dt="2023-04-14T19:13:26.660" v="2662" actId="700"/>
          <ac:cxnSpMkLst>
            <pc:docMk/>
            <pc:sldMk cId="865589736" sldId="329"/>
            <ac:cxnSpMk id="12" creationId="{4A4F266A-F2F7-47CD-8BBC-E3777E982FD2}"/>
          </ac:cxnSpMkLst>
        </pc:cxnChg>
        <pc:cxnChg chg="add del">
          <ac:chgData name="Emily Crose" userId="5a1598ef78992c55" providerId="LiveId" clId="{6668FEAE-FAFE-41B4-ACB7-4D21B7F45387}" dt="2023-04-14T19:13:26.660" v="2662" actId="700"/>
          <ac:cxnSpMkLst>
            <pc:docMk/>
            <pc:sldMk cId="865589736" sldId="329"/>
            <ac:cxnSpMk id="14" creationId="{20D69C80-8919-4A32-B897-F2A21F940574}"/>
          </ac:cxnSpMkLst>
        </pc:cxnChg>
        <pc:cxnChg chg="add del">
          <ac:chgData name="Emily Crose" userId="5a1598ef78992c55" providerId="LiveId" clId="{6668FEAE-FAFE-41B4-ACB7-4D21B7F45387}" dt="2023-04-14T19:13:26.660" v="2662" actId="700"/>
          <ac:cxnSpMkLst>
            <pc:docMk/>
            <pc:sldMk cId="865589736" sldId="329"/>
            <ac:cxnSpMk id="16" creationId="{F427B072-CC5B-481B-9719-8CD4C54444BE}"/>
          </ac:cxnSpMkLst>
        </pc:cxnChg>
      </pc:sldChg>
      <pc:sldChg chg="addSp modSp new mod setBg">
        <pc:chgData name="Emily Crose" userId="5a1598ef78992c55" providerId="LiveId" clId="{6668FEAE-FAFE-41B4-ACB7-4D21B7F45387}" dt="2023-04-14T19:16:33.781" v="2766" actId="26606"/>
        <pc:sldMkLst>
          <pc:docMk/>
          <pc:sldMk cId="2715662195" sldId="330"/>
        </pc:sldMkLst>
        <pc:spChg chg="mod">
          <ac:chgData name="Emily Crose" userId="5a1598ef78992c55" providerId="LiveId" clId="{6668FEAE-FAFE-41B4-ACB7-4D21B7F45387}" dt="2023-04-14T19:16:33.781" v="2766" actId="26606"/>
          <ac:spMkLst>
            <pc:docMk/>
            <pc:sldMk cId="2715662195" sldId="330"/>
            <ac:spMk id="2" creationId="{135AE37F-93CC-42B5-924B-769E55391493}"/>
          </ac:spMkLst>
        </pc:spChg>
        <pc:spChg chg="mod">
          <ac:chgData name="Emily Crose" userId="5a1598ef78992c55" providerId="LiveId" clId="{6668FEAE-FAFE-41B4-ACB7-4D21B7F45387}" dt="2023-04-14T19:16:33.781" v="2766" actId="26606"/>
          <ac:spMkLst>
            <pc:docMk/>
            <pc:sldMk cId="2715662195" sldId="330"/>
            <ac:spMk id="3" creationId="{9351E29C-9779-0802-54A4-BE2DC38E5EF6}"/>
          </ac:spMkLst>
        </pc:spChg>
        <pc:spChg chg="add">
          <ac:chgData name="Emily Crose" userId="5a1598ef78992c55" providerId="LiveId" clId="{6668FEAE-FAFE-41B4-ACB7-4D21B7F45387}" dt="2023-04-14T19:16:33.781" v="2766" actId="26606"/>
          <ac:spMkLst>
            <pc:docMk/>
            <pc:sldMk cId="2715662195" sldId="330"/>
            <ac:spMk id="18" creationId="{4609862E-48F9-45AC-8D44-67A0268A7935}"/>
          </ac:spMkLst>
        </pc:spChg>
        <pc:grpChg chg="add">
          <ac:chgData name="Emily Crose" userId="5a1598ef78992c55" providerId="LiveId" clId="{6668FEAE-FAFE-41B4-ACB7-4D21B7F45387}" dt="2023-04-14T19:16:33.781" v="2766" actId="26606"/>
          <ac:grpSpMkLst>
            <pc:docMk/>
            <pc:sldMk cId="2715662195" sldId="330"/>
            <ac:grpSpMk id="20" creationId="{C97986E7-0E3C-4F64-886E-935DDCB83AA7}"/>
          </ac:grpSpMkLst>
        </pc:grpChg>
        <pc:cxnChg chg="add">
          <ac:chgData name="Emily Crose" userId="5a1598ef78992c55" providerId="LiveId" clId="{6668FEAE-FAFE-41B4-ACB7-4D21B7F45387}" dt="2023-04-14T19:16:33.781" v="2766" actId="26606"/>
          <ac:cxnSpMkLst>
            <pc:docMk/>
            <pc:sldMk cId="2715662195" sldId="330"/>
            <ac:cxnSpMk id="8" creationId="{FEB90296-CFE0-401D-9CA3-32966EC4F01D}"/>
          </ac:cxnSpMkLst>
        </pc:cxnChg>
        <pc:cxnChg chg="add">
          <ac:chgData name="Emily Crose" userId="5a1598ef78992c55" providerId="LiveId" clId="{6668FEAE-FAFE-41B4-ACB7-4D21B7F45387}" dt="2023-04-14T19:16:33.781" v="2766" actId="26606"/>
          <ac:cxnSpMkLst>
            <pc:docMk/>
            <pc:sldMk cId="2715662195" sldId="330"/>
            <ac:cxnSpMk id="10" creationId="{08C9B4EE-7611-4ED9-B356-7BDD377C39B0}"/>
          </ac:cxnSpMkLst>
        </pc:cxnChg>
        <pc:cxnChg chg="add">
          <ac:chgData name="Emily Crose" userId="5a1598ef78992c55" providerId="LiveId" clId="{6668FEAE-FAFE-41B4-ACB7-4D21B7F45387}" dt="2023-04-14T19:16:33.781" v="2766" actId="26606"/>
          <ac:cxnSpMkLst>
            <pc:docMk/>
            <pc:sldMk cId="2715662195" sldId="330"/>
            <ac:cxnSpMk id="12" creationId="{4A4F266A-F2F7-47CD-8BBC-E3777E982FD2}"/>
          </ac:cxnSpMkLst>
        </pc:cxnChg>
        <pc:cxnChg chg="add">
          <ac:chgData name="Emily Crose" userId="5a1598ef78992c55" providerId="LiveId" clId="{6668FEAE-FAFE-41B4-ACB7-4D21B7F45387}" dt="2023-04-14T19:16:33.781" v="2766" actId="26606"/>
          <ac:cxnSpMkLst>
            <pc:docMk/>
            <pc:sldMk cId="2715662195" sldId="330"/>
            <ac:cxnSpMk id="14" creationId="{20D69C80-8919-4A32-B897-F2A21F940574}"/>
          </ac:cxnSpMkLst>
        </pc:cxnChg>
        <pc:cxnChg chg="add">
          <ac:chgData name="Emily Crose" userId="5a1598ef78992c55" providerId="LiveId" clId="{6668FEAE-FAFE-41B4-ACB7-4D21B7F45387}" dt="2023-04-14T19:16:33.781" v="2766" actId="26606"/>
          <ac:cxnSpMkLst>
            <pc:docMk/>
            <pc:sldMk cId="2715662195" sldId="330"/>
            <ac:cxnSpMk id="16" creationId="{F427B072-CC5B-481B-9719-8CD4C54444BE}"/>
          </ac:cxnSpMkLst>
        </pc:cxnChg>
      </pc:sldChg>
      <pc:sldChg chg="addSp delSp modSp new mod setBg setClrOvrMap delDesignElem chgLayout modNotesTx">
        <pc:chgData name="Emily Crose" userId="5a1598ef78992c55" providerId="LiveId" clId="{6668FEAE-FAFE-41B4-ACB7-4D21B7F45387}" dt="2023-04-14T19:28:12.152" v="3325" actId="20577"/>
        <pc:sldMkLst>
          <pc:docMk/>
          <pc:sldMk cId="1036034843" sldId="331"/>
        </pc:sldMkLst>
        <pc:spChg chg="mod ord">
          <ac:chgData name="Emily Crose" userId="5a1598ef78992c55" providerId="LiveId" clId="{6668FEAE-FAFE-41B4-ACB7-4D21B7F45387}" dt="2023-04-14T19:26:42.902" v="3042" actId="20577"/>
          <ac:spMkLst>
            <pc:docMk/>
            <pc:sldMk cId="1036034843" sldId="331"/>
            <ac:spMk id="2" creationId="{CA204C3B-6EDC-8BEB-8683-3E4FE35EB69B}"/>
          </ac:spMkLst>
        </pc:spChg>
        <pc:spChg chg="del">
          <ac:chgData name="Emily Crose" userId="5a1598ef78992c55" providerId="LiveId" clId="{6668FEAE-FAFE-41B4-ACB7-4D21B7F45387}" dt="2023-04-14T19:26:16.536" v="3036"/>
          <ac:spMkLst>
            <pc:docMk/>
            <pc:sldMk cId="1036034843" sldId="331"/>
            <ac:spMk id="3" creationId="{F3C3EF9D-4088-1408-0696-C20E86984754}"/>
          </ac:spMkLst>
        </pc:spChg>
        <pc:spChg chg="add del">
          <ac:chgData name="Emily Crose" userId="5a1598ef78992c55" providerId="LiveId" clId="{6668FEAE-FAFE-41B4-ACB7-4D21B7F45387}" dt="2023-04-14T19:26:36.326" v="3040" actId="700"/>
          <ac:spMkLst>
            <pc:docMk/>
            <pc:sldMk cId="1036034843" sldId="331"/>
            <ac:spMk id="9" creationId="{D4B65869-7656-FCA2-629F-74F35B7167CB}"/>
          </ac:spMkLst>
        </pc:spChg>
        <pc:spChg chg="add del">
          <ac:chgData name="Emily Crose" userId="5a1598ef78992c55" providerId="LiveId" clId="{6668FEAE-FAFE-41B4-ACB7-4D21B7F45387}" dt="2023-04-14T19:26:36.326" v="3040" actId="700"/>
          <ac:spMkLst>
            <pc:docMk/>
            <pc:sldMk cId="1036034843" sldId="331"/>
            <ac:spMk id="12" creationId="{D6F819BF-BEC4-454B-82CF-C7F1926407F9}"/>
          </ac:spMkLst>
        </pc:spChg>
        <pc:spChg chg="add del">
          <ac:chgData name="Emily Crose" userId="5a1598ef78992c55" providerId="LiveId" clId="{6668FEAE-FAFE-41B4-ACB7-4D21B7F45387}" dt="2023-04-14T19:26:36.326" v="3040" actId="700"/>
          <ac:spMkLst>
            <pc:docMk/>
            <pc:sldMk cId="1036034843" sldId="331"/>
            <ac:spMk id="14" creationId="{79D5C3D0-88DD-405B-A549-4B5C3712E181}"/>
          </ac:spMkLst>
        </pc:spChg>
        <pc:spChg chg="add">
          <ac:chgData name="Emily Crose" userId="5a1598ef78992c55" providerId="LiveId" clId="{6668FEAE-FAFE-41B4-ACB7-4D21B7F45387}" dt="2023-04-14T19:26:38.865" v="3041" actId="26606"/>
          <ac:spMkLst>
            <pc:docMk/>
            <pc:sldMk cId="1036034843" sldId="331"/>
            <ac:spMk id="20" creationId="{6DCB64DE-FB3A-4D83-9241-A0D26824BE54}"/>
          </ac:spMkLst>
        </pc:spChg>
        <pc:spChg chg="add">
          <ac:chgData name="Emily Crose" userId="5a1598ef78992c55" providerId="LiveId" clId="{6668FEAE-FAFE-41B4-ACB7-4D21B7F45387}" dt="2023-04-14T19:26:38.865" v="3041" actId="26606"/>
          <ac:spMkLst>
            <pc:docMk/>
            <pc:sldMk cId="1036034843" sldId="331"/>
            <ac:spMk id="22" creationId="{5E94C64B-831C-45FA-B484-591F4D577C60}"/>
          </ac:spMkLst>
        </pc:spChg>
        <pc:grpChg chg="add del">
          <ac:chgData name="Emily Crose" userId="5a1598ef78992c55" providerId="LiveId" clId="{6668FEAE-FAFE-41B4-ACB7-4D21B7F45387}" dt="2023-04-14T19:26:36.326" v="3040" actId="700"/>
          <ac:grpSpMkLst>
            <pc:docMk/>
            <pc:sldMk cId="1036034843" sldId="331"/>
            <ac:grpSpMk id="16" creationId="{B29E1950-A366-48B7-8DAB-726C0DE58072}"/>
          </ac:grpSpMkLst>
        </pc:grpChg>
        <pc:grpChg chg="add">
          <ac:chgData name="Emily Crose" userId="5a1598ef78992c55" providerId="LiveId" clId="{6668FEAE-FAFE-41B4-ACB7-4D21B7F45387}" dt="2023-04-14T19:26:38.865" v="3041" actId="26606"/>
          <ac:grpSpMkLst>
            <pc:docMk/>
            <pc:sldMk cId="1036034843" sldId="331"/>
            <ac:grpSpMk id="24" creationId="{AC96E397-7705-43C9-AC81-FA8EF1951DD2}"/>
          </ac:grpSpMkLst>
        </pc:grpChg>
        <pc:picChg chg="add mod">
          <ac:chgData name="Emily Crose" userId="5a1598ef78992c55" providerId="LiveId" clId="{6668FEAE-FAFE-41B4-ACB7-4D21B7F45387}" dt="2023-04-14T19:26:38.865" v="3041" actId="26606"/>
          <ac:picMkLst>
            <pc:docMk/>
            <pc:sldMk cId="1036034843" sldId="331"/>
            <ac:picMk id="5" creationId="{4F27F692-7159-9CA8-5306-BC34C086D951}"/>
          </ac:picMkLst>
        </pc:picChg>
        <pc:cxnChg chg="add">
          <ac:chgData name="Emily Crose" userId="5a1598ef78992c55" providerId="LiveId" clId="{6668FEAE-FAFE-41B4-ACB7-4D21B7F45387}" dt="2023-04-14T19:26:38.865" v="3041" actId="26606"/>
          <ac:cxnSpMkLst>
            <pc:docMk/>
            <pc:sldMk cId="1036034843" sldId="331"/>
            <ac:cxnSpMk id="7" creationId="{ADBE6588-EE16-4389-857C-86A156D49E5D}"/>
          </ac:cxnSpMkLst>
        </pc:cxnChg>
        <pc:cxnChg chg="add">
          <ac:chgData name="Emily Crose" userId="5a1598ef78992c55" providerId="LiveId" clId="{6668FEAE-FAFE-41B4-ACB7-4D21B7F45387}" dt="2023-04-14T19:26:38.865" v="3041" actId="26606"/>
          <ac:cxnSpMkLst>
            <pc:docMk/>
            <pc:sldMk cId="1036034843" sldId="331"/>
            <ac:cxnSpMk id="8" creationId="{17FD48D2-B0A7-413D-B947-AA55AC1296D5}"/>
          </ac:cxnSpMkLst>
        </pc:cxnChg>
        <pc:cxnChg chg="add">
          <ac:chgData name="Emily Crose" userId="5a1598ef78992c55" providerId="LiveId" clId="{6668FEAE-FAFE-41B4-ACB7-4D21B7F45387}" dt="2023-04-14T19:26:38.865" v="3041" actId="26606"/>
          <ac:cxnSpMkLst>
            <pc:docMk/>
            <pc:sldMk cId="1036034843" sldId="331"/>
            <ac:cxnSpMk id="10" creationId="{0512F9CB-A1A0-4043-A103-F6A4B94B695A}"/>
          </ac:cxnSpMkLst>
        </pc:cxnChg>
        <pc:cxnChg chg="add">
          <ac:chgData name="Emily Crose" userId="5a1598ef78992c55" providerId="LiveId" clId="{6668FEAE-FAFE-41B4-ACB7-4D21B7F45387}" dt="2023-04-14T19:26:38.865" v="3041" actId="26606"/>
          <ac:cxnSpMkLst>
            <pc:docMk/>
            <pc:sldMk cId="1036034843" sldId="331"/>
            <ac:cxnSpMk id="11" creationId="{2BE668D0-D906-4EEE-B32F-8C028624B837}"/>
          </ac:cxnSpMkLst>
        </pc:cxnChg>
        <pc:cxnChg chg="add">
          <ac:chgData name="Emily Crose" userId="5a1598ef78992c55" providerId="LiveId" clId="{6668FEAE-FAFE-41B4-ACB7-4D21B7F45387}" dt="2023-04-14T19:26:38.865" v="3041" actId="26606"/>
          <ac:cxnSpMkLst>
            <pc:docMk/>
            <pc:sldMk cId="1036034843" sldId="331"/>
            <ac:cxnSpMk id="18" creationId="{D1DE67A3-B8F6-4CFD-A8E0-D15200F23152}"/>
          </ac:cxnSpMkLst>
        </pc:cxnChg>
      </pc:sldChg>
      <pc:sldChg chg="addSp modSp new mod setBg">
        <pc:chgData name="Emily Crose" userId="5a1598ef78992c55" providerId="LiveId" clId="{6668FEAE-FAFE-41B4-ACB7-4D21B7F45387}" dt="2023-04-14T19:34:44.404" v="3458" actId="26606"/>
        <pc:sldMkLst>
          <pc:docMk/>
          <pc:sldMk cId="911342331" sldId="332"/>
        </pc:sldMkLst>
        <pc:spChg chg="mod">
          <ac:chgData name="Emily Crose" userId="5a1598ef78992c55" providerId="LiveId" clId="{6668FEAE-FAFE-41B4-ACB7-4D21B7F45387}" dt="2023-04-14T19:34:44.404" v="3458" actId="26606"/>
          <ac:spMkLst>
            <pc:docMk/>
            <pc:sldMk cId="911342331" sldId="332"/>
            <ac:spMk id="2" creationId="{8FD2FECF-AFEB-D545-1E74-FDD6FC001F26}"/>
          </ac:spMkLst>
        </pc:spChg>
        <pc:spChg chg="mod">
          <ac:chgData name="Emily Crose" userId="5a1598ef78992c55" providerId="LiveId" clId="{6668FEAE-FAFE-41B4-ACB7-4D21B7F45387}" dt="2023-04-14T19:34:44.404" v="3458" actId="26606"/>
          <ac:spMkLst>
            <pc:docMk/>
            <pc:sldMk cId="911342331" sldId="332"/>
            <ac:spMk id="3" creationId="{54471444-F67C-396F-D22B-D7C7C0D6B063}"/>
          </ac:spMkLst>
        </pc:spChg>
        <pc:spChg chg="add">
          <ac:chgData name="Emily Crose" userId="5a1598ef78992c55" providerId="LiveId" clId="{6668FEAE-FAFE-41B4-ACB7-4D21B7F45387}" dt="2023-04-14T19:34:44.404" v="3458" actId="26606"/>
          <ac:spMkLst>
            <pc:docMk/>
            <pc:sldMk cId="911342331" sldId="332"/>
            <ac:spMk id="20" creationId="{762362DE-7747-4D8B-99FA-8E36F0B15FF7}"/>
          </ac:spMkLst>
        </pc:spChg>
        <pc:grpChg chg="add">
          <ac:chgData name="Emily Crose" userId="5a1598ef78992c55" providerId="LiveId" clId="{6668FEAE-FAFE-41B4-ACB7-4D21B7F45387}" dt="2023-04-14T19:34:44.404" v="3458" actId="26606"/>
          <ac:grpSpMkLst>
            <pc:docMk/>
            <pc:sldMk cId="911342331" sldId="332"/>
            <ac:grpSpMk id="22" creationId="{25123E6E-F713-4254-A6BF-358CC8EC6C95}"/>
          </ac:grpSpMkLst>
        </pc:grpChg>
        <pc:picChg chg="add">
          <ac:chgData name="Emily Crose" userId="5a1598ef78992c55" providerId="LiveId" clId="{6668FEAE-FAFE-41B4-ACB7-4D21B7F45387}" dt="2023-04-14T19:34:44.404" v="3458" actId="26606"/>
          <ac:picMkLst>
            <pc:docMk/>
            <pc:sldMk cId="911342331" sldId="332"/>
            <ac:picMk id="7" creationId="{2DCBC99B-B69A-D7A7-6E9D-0F648803848C}"/>
          </ac:picMkLst>
        </pc:picChg>
        <pc:cxnChg chg="add">
          <ac:chgData name="Emily Crose" userId="5a1598ef78992c55" providerId="LiveId" clId="{6668FEAE-FAFE-41B4-ACB7-4D21B7F45387}" dt="2023-04-14T19:34:44.404" v="3458" actId="26606"/>
          <ac:cxnSpMkLst>
            <pc:docMk/>
            <pc:sldMk cId="911342331" sldId="332"/>
            <ac:cxnSpMk id="10" creationId="{0512F9CB-A1A0-4043-A103-F6A4B94B695A}"/>
          </ac:cxnSpMkLst>
        </pc:cxnChg>
        <pc:cxnChg chg="add">
          <ac:chgData name="Emily Crose" userId="5a1598ef78992c55" providerId="LiveId" clId="{6668FEAE-FAFE-41B4-ACB7-4D21B7F45387}" dt="2023-04-14T19:34:44.404" v="3458" actId="26606"/>
          <ac:cxnSpMkLst>
            <pc:docMk/>
            <pc:sldMk cId="911342331" sldId="332"/>
            <ac:cxnSpMk id="12" creationId="{ADBE6588-EE16-4389-857C-86A156D49E5D}"/>
          </ac:cxnSpMkLst>
        </pc:cxnChg>
        <pc:cxnChg chg="add">
          <ac:chgData name="Emily Crose" userId="5a1598ef78992c55" providerId="LiveId" clId="{6668FEAE-FAFE-41B4-ACB7-4D21B7F45387}" dt="2023-04-14T19:34:44.404" v="3458" actId="26606"/>
          <ac:cxnSpMkLst>
            <pc:docMk/>
            <pc:sldMk cId="911342331" sldId="332"/>
            <ac:cxnSpMk id="14" creationId="{17FD48D2-B0A7-413D-B947-AA55AC1296D5}"/>
          </ac:cxnSpMkLst>
        </pc:cxnChg>
        <pc:cxnChg chg="add">
          <ac:chgData name="Emily Crose" userId="5a1598ef78992c55" providerId="LiveId" clId="{6668FEAE-FAFE-41B4-ACB7-4D21B7F45387}" dt="2023-04-14T19:34:44.404" v="3458" actId="26606"/>
          <ac:cxnSpMkLst>
            <pc:docMk/>
            <pc:sldMk cId="911342331" sldId="332"/>
            <ac:cxnSpMk id="16" creationId="{2BE668D0-D906-4EEE-B32F-8C028624B837}"/>
          </ac:cxnSpMkLst>
        </pc:cxnChg>
        <pc:cxnChg chg="add">
          <ac:chgData name="Emily Crose" userId="5a1598ef78992c55" providerId="LiveId" clId="{6668FEAE-FAFE-41B4-ACB7-4D21B7F45387}" dt="2023-04-14T19:34:44.404" v="3458" actId="26606"/>
          <ac:cxnSpMkLst>
            <pc:docMk/>
            <pc:sldMk cId="911342331" sldId="332"/>
            <ac:cxnSpMk id="18" creationId="{D1DE67A3-B8F6-4CFD-A8E0-D15200F23152}"/>
          </ac:cxnSpMkLst>
        </pc:cxnChg>
      </pc:sldChg>
      <pc:sldChg chg="addSp delSp modSp new mod setBg">
        <pc:chgData name="Emily Crose" userId="5a1598ef78992c55" providerId="LiveId" clId="{6668FEAE-FAFE-41B4-ACB7-4D21B7F45387}" dt="2023-04-14T19:37:31.232" v="3500" actId="14100"/>
        <pc:sldMkLst>
          <pc:docMk/>
          <pc:sldMk cId="896951894" sldId="333"/>
        </pc:sldMkLst>
        <pc:spChg chg="add del">
          <ac:chgData name="Emily Crose" userId="5a1598ef78992c55" providerId="LiveId" clId="{6668FEAE-FAFE-41B4-ACB7-4D21B7F45387}" dt="2023-04-14T19:37:17.433" v="3495" actId="26606"/>
          <ac:spMkLst>
            <pc:docMk/>
            <pc:sldMk cId="896951894" sldId="333"/>
            <ac:spMk id="10" creationId="{9A212F8F-D812-4A16-BE82-F3500DE32174}"/>
          </ac:spMkLst>
        </pc:spChg>
        <pc:spChg chg="add del">
          <ac:chgData name="Emily Crose" userId="5a1598ef78992c55" providerId="LiveId" clId="{6668FEAE-FAFE-41B4-ACB7-4D21B7F45387}" dt="2023-04-14T19:37:17.433" v="3495" actId="26606"/>
          <ac:spMkLst>
            <pc:docMk/>
            <pc:sldMk cId="896951894" sldId="333"/>
            <ac:spMk id="12" creationId="{D2CF1D1B-04ED-443D-A9FE-68BF8859BDD6}"/>
          </ac:spMkLst>
        </pc:spChg>
        <pc:spChg chg="add">
          <ac:chgData name="Emily Crose" userId="5a1598ef78992c55" providerId="LiveId" clId="{6668FEAE-FAFE-41B4-ACB7-4D21B7F45387}" dt="2023-04-14T19:37:17.435" v="3496" actId="26606"/>
          <ac:spMkLst>
            <pc:docMk/>
            <pc:sldMk cId="896951894" sldId="333"/>
            <ac:spMk id="14" creationId="{7E633E68-B925-44AC-A7C1-894D907EE72D}"/>
          </ac:spMkLst>
        </pc:spChg>
        <pc:picChg chg="add del mod">
          <ac:chgData name="Emily Crose" userId="5a1598ef78992c55" providerId="LiveId" clId="{6668FEAE-FAFE-41B4-ACB7-4D21B7F45387}" dt="2023-04-14T19:37:00.030" v="3488" actId="478"/>
          <ac:picMkLst>
            <pc:docMk/>
            <pc:sldMk cId="896951894" sldId="333"/>
            <ac:picMk id="3" creationId="{EC95357D-00A6-CC19-D372-2E71CB305B3F}"/>
          </ac:picMkLst>
        </pc:picChg>
        <pc:picChg chg="add mod">
          <ac:chgData name="Emily Crose" userId="5a1598ef78992c55" providerId="LiveId" clId="{6668FEAE-FAFE-41B4-ACB7-4D21B7F45387}" dt="2023-04-14T19:37:31.232" v="3500" actId="14100"/>
          <ac:picMkLst>
            <pc:docMk/>
            <pc:sldMk cId="896951894" sldId="333"/>
            <ac:picMk id="5" creationId="{EA8B9DD1-0B28-4C32-2223-3FDD5EA6DDD3}"/>
          </ac:picMkLst>
        </pc:picChg>
      </pc:sldChg>
      <pc:sldChg chg="addSp delSp modSp new mod setBg modNotesTx">
        <pc:chgData name="Emily Crose" userId="5a1598ef78992c55" providerId="LiveId" clId="{6668FEAE-FAFE-41B4-ACB7-4D21B7F45387}" dt="2023-04-14T19:48:26.047" v="3620" actId="20577"/>
        <pc:sldMkLst>
          <pc:docMk/>
          <pc:sldMk cId="2421281841" sldId="334"/>
        </pc:sldMkLst>
        <pc:spChg chg="mod">
          <ac:chgData name="Emily Crose" userId="5a1598ef78992c55" providerId="LiveId" clId="{6668FEAE-FAFE-41B4-ACB7-4D21B7F45387}" dt="2023-04-14T19:43:48.128" v="3527" actId="20577"/>
          <ac:spMkLst>
            <pc:docMk/>
            <pc:sldMk cId="2421281841" sldId="334"/>
            <ac:spMk id="2" creationId="{E7B88A68-2826-C14F-F328-D26EA363E41B}"/>
          </ac:spMkLst>
        </pc:spChg>
        <pc:spChg chg="del">
          <ac:chgData name="Emily Crose" userId="5a1598ef78992c55" providerId="LiveId" clId="{6668FEAE-FAFE-41B4-ACB7-4D21B7F45387}" dt="2023-04-14T19:39:04.974" v="3506" actId="478"/>
          <ac:spMkLst>
            <pc:docMk/>
            <pc:sldMk cId="2421281841" sldId="334"/>
            <ac:spMk id="3" creationId="{E52DC986-4919-FE40-4E02-7C01BF465AF4}"/>
          </ac:spMkLst>
        </pc:spChg>
        <pc:spChg chg="add">
          <ac:chgData name="Emily Crose" userId="5a1598ef78992c55" providerId="LiveId" clId="{6668FEAE-FAFE-41B4-ACB7-4D21B7F45387}" dt="2023-04-14T19:39:24.520" v="3510" actId="26606"/>
          <ac:spMkLst>
            <pc:docMk/>
            <pc:sldMk cId="2421281841" sldId="334"/>
            <ac:spMk id="20" creationId="{58A973E8-C2D4-4C81-8ADE-C5C021A615E7}"/>
          </ac:spMkLst>
        </pc:spChg>
        <pc:spChg chg="add">
          <ac:chgData name="Emily Crose" userId="5a1598ef78992c55" providerId="LiveId" clId="{6668FEAE-FAFE-41B4-ACB7-4D21B7F45387}" dt="2023-04-14T19:39:24.520" v="3510" actId="26606"/>
          <ac:spMkLst>
            <pc:docMk/>
            <pc:sldMk cId="2421281841" sldId="334"/>
            <ac:spMk id="29" creationId="{E05CABE9-5E7C-4773-BFCD-24B199FA1AE3}"/>
          </ac:spMkLst>
        </pc:spChg>
        <pc:grpChg chg="add">
          <ac:chgData name="Emily Crose" userId="5a1598ef78992c55" providerId="LiveId" clId="{6668FEAE-FAFE-41B4-ACB7-4D21B7F45387}" dt="2023-04-14T19:39:24.520" v="3510" actId="26606"/>
          <ac:grpSpMkLst>
            <pc:docMk/>
            <pc:sldMk cId="2421281841" sldId="334"/>
            <ac:grpSpMk id="22" creationId="{A08E251A-5371-4E82-A0F3-2CA0C15AB09C}"/>
          </ac:grpSpMkLst>
        </pc:grpChg>
        <pc:picChg chg="add mod">
          <ac:chgData name="Emily Crose" userId="5a1598ef78992c55" providerId="LiveId" clId="{6668FEAE-FAFE-41B4-ACB7-4D21B7F45387}" dt="2023-04-14T19:39:24.520" v="3510" actId="26606"/>
          <ac:picMkLst>
            <pc:docMk/>
            <pc:sldMk cId="2421281841" sldId="334"/>
            <ac:picMk id="5" creationId="{458B7B5A-55C2-0FFA-3002-2473502B0BC5}"/>
          </ac:picMkLst>
        </pc:picChg>
        <pc:cxnChg chg="add">
          <ac:chgData name="Emily Crose" userId="5a1598ef78992c55" providerId="LiveId" clId="{6668FEAE-FAFE-41B4-ACB7-4D21B7F45387}" dt="2023-04-14T19:39:24.520" v="3510" actId="26606"/>
          <ac:cxnSpMkLst>
            <pc:docMk/>
            <pc:sldMk cId="2421281841" sldId="334"/>
            <ac:cxnSpMk id="10" creationId="{8FD48FB1-66D8-4676-B0AA-C139A1DB78D1}"/>
          </ac:cxnSpMkLst>
        </pc:cxnChg>
        <pc:cxnChg chg="add">
          <ac:chgData name="Emily Crose" userId="5a1598ef78992c55" providerId="LiveId" clId="{6668FEAE-FAFE-41B4-ACB7-4D21B7F45387}" dt="2023-04-14T19:39:24.520" v="3510" actId="26606"/>
          <ac:cxnSpMkLst>
            <pc:docMk/>
            <pc:sldMk cId="2421281841" sldId="334"/>
            <ac:cxnSpMk id="12" creationId="{F033F5AE-6728-4F19-8DED-658E674B31B9}"/>
          </ac:cxnSpMkLst>
        </pc:cxnChg>
        <pc:cxnChg chg="add">
          <ac:chgData name="Emily Crose" userId="5a1598ef78992c55" providerId="LiveId" clId="{6668FEAE-FAFE-41B4-ACB7-4D21B7F45387}" dt="2023-04-14T19:39:24.520" v="3510" actId="26606"/>
          <ac:cxnSpMkLst>
            <pc:docMk/>
            <pc:sldMk cId="2421281841" sldId="334"/>
            <ac:cxnSpMk id="14" creationId="{82C7D74A-18BA-4709-A808-44E8815C4430}"/>
          </ac:cxnSpMkLst>
        </pc:cxnChg>
        <pc:cxnChg chg="add">
          <ac:chgData name="Emily Crose" userId="5a1598ef78992c55" providerId="LiveId" clId="{6668FEAE-FAFE-41B4-ACB7-4D21B7F45387}" dt="2023-04-14T19:39:24.520" v="3510" actId="26606"/>
          <ac:cxnSpMkLst>
            <pc:docMk/>
            <pc:sldMk cId="2421281841" sldId="334"/>
            <ac:cxnSpMk id="16" creationId="{B5164A3F-1561-4039-8185-AB0EEB713EA7}"/>
          </ac:cxnSpMkLst>
        </pc:cxnChg>
        <pc:cxnChg chg="add">
          <ac:chgData name="Emily Crose" userId="5a1598ef78992c55" providerId="LiveId" clId="{6668FEAE-FAFE-41B4-ACB7-4D21B7F45387}" dt="2023-04-14T19:39:24.520" v="3510" actId="26606"/>
          <ac:cxnSpMkLst>
            <pc:docMk/>
            <pc:sldMk cId="2421281841" sldId="334"/>
            <ac:cxnSpMk id="18" creationId="{2A35DB53-42BE-460E-9CA1-1294C98463CB}"/>
          </ac:cxnSpMkLst>
        </pc:cxnChg>
      </pc:sldChg>
      <pc:sldChg chg="addSp delSp modSp new mod setBg">
        <pc:chgData name="Emily Crose" userId="5a1598ef78992c55" providerId="LiveId" clId="{6668FEAE-FAFE-41B4-ACB7-4D21B7F45387}" dt="2023-04-14T19:44:46.908" v="3548" actId="26606"/>
        <pc:sldMkLst>
          <pc:docMk/>
          <pc:sldMk cId="4253890835" sldId="335"/>
        </pc:sldMkLst>
        <pc:spChg chg="mod">
          <ac:chgData name="Emily Crose" userId="5a1598ef78992c55" providerId="LiveId" clId="{6668FEAE-FAFE-41B4-ACB7-4D21B7F45387}" dt="2023-04-14T19:44:46.908" v="3548" actId="26606"/>
          <ac:spMkLst>
            <pc:docMk/>
            <pc:sldMk cId="4253890835" sldId="335"/>
            <ac:spMk id="2" creationId="{86A3336C-9B8B-033D-D892-5BAC33255687}"/>
          </ac:spMkLst>
        </pc:spChg>
        <pc:spChg chg="add del">
          <ac:chgData name="Emily Crose" userId="5a1598ef78992c55" providerId="LiveId" clId="{6668FEAE-FAFE-41B4-ACB7-4D21B7F45387}" dt="2023-04-14T19:44:46.897" v="3547" actId="26606"/>
          <ac:spMkLst>
            <pc:docMk/>
            <pc:sldMk cId="4253890835" sldId="335"/>
            <ac:spMk id="18" creationId="{ED2D7C63-562A-41C7-892E-0C73F5D59870}"/>
          </ac:spMkLst>
        </pc:spChg>
        <pc:spChg chg="add">
          <ac:chgData name="Emily Crose" userId="5a1598ef78992c55" providerId="LiveId" clId="{6668FEAE-FAFE-41B4-ACB7-4D21B7F45387}" dt="2023-04-14T19:44:46.908" v="3548" actId="26606"/>
          <ac:spMkLst>
            <pc:docMk/>
            <pc:sldMk cId="4253890835" sldId="335"/>
            <ac:spMk id="19" creationId="{762362DE-7747-4D8B-99FA-8E36F0B15FF7}"/>
          </ac:spMkLst>
        </pc:spChg>
        <pc:grpChg chg="add del">
          <ac:chgData name="Emily Crose" userId="5a1598ef78992c55" providerId="LiveId" clId="{6668FEAE-FAFE-41B4-ACB7-4D21B7F45387}" dt="2023-04-14T19:44:46.897" v="3547" actId="26606"/>
          <ac:grpSpMkLst>
            <pc:docMk/>
            <pc:sldMk cId="4253890835" sldId="335"/>
            <ac:grpSpMk id="20" creationId="{6DF25E23-BE15-4E36-A700-59F0CE8C54A8}"/>
          </ac:grpSpMkLst>
        </pc:grpChg>
        <pc:grpChg chg="add">
          <ac:chgData name="Emily Crose" userId="5a1598ef78992c55" providerId="LiveId" clId="{6668FEAE-FAFE-41B4-ACB7-4D21B7F45387}" dt="2023-04-14T19:44:46.908" v="3548" actId="26606"/>
          <ac:grpSpMkLst>
            <pc:docMk/>
            <pc:sldMk cId="4253890835" sldId="335"/>
            <ac:grpSpMk id="21" creationId="{25123E6E-F713-4254-A6BF-358CC8EC6C95}"/>
          </ac:grpSpMkLst>
        </pc:grpChg>
        <pc:picChg chg="add del">
          <ac:chgData name="Emily Crose" userId="5a1598ef78992c55" providerId="LiveId" clId="{6668FEAE-FAFE-41B4-ACB7-4D21B7F45387}" dt="2023-04-14T19:44:46.897" v="3547" actId="26606"/>
          <ac:picMkLst>
            <pc:docMk/>
            <pc:sldMk cId="4253890835" sldId="335"/>
            <ac:picMk id="4" creationId="{EC022E40-55F1-3BE2-BDCC-73049C4883CB}"/>
          </ac:picMkLst>
        </pc:picChg>
        <pc:picChg chg="add">
          <ac:chgData name="Emily Crose" userId="5a1598ef78992c55" providerId="LiveId" clId="{6668FEAE-FAFE-41B4-ACB7-4D21B7F45387}" dt="2023-04-14T19:44:46.908" v="3548" actId="26606"/>
          <ac:picMkLst>
            <pc:docMk/>
            <pc:sldMk cId="4253890835" sldId="335"/>
            <ac:picMk id="6" creationId="{F195EE64-AE26-DED9-A76F-B5AE3EC537BE}"/>
          </ac:picMkLst>
        </pc:picChg>
        <pc:cxnChg chg="add del">
          <ac:chgData name="Emily Crose" userId="5a1598ef78992c55" providerId="LiveId" clId="{6668FEAE-FAFE-41B4-ACB7-4D21B7F45387}" dt="2023-04-14T19:44:46.897" v="3547" actId="26606"/>
          <ac:cxnSpMkLst>
            <pc:docMk/>
            <pc:sldMk cId="4253890835" sldId="335"/>
            <ac:cxnSpMk id="8" creationId="{8FD48FB1-66D8-4676-B0AA-C139A1DB78D1}"/>
          </ac:cxnSpMkLst>
        </pc:cxnChg>
        <pc:cxnChg chg="add">
          <ac:chgData name="Emily Crose" userId="5a1598ef78992c55" providerId="LiveId" clId="{6668FEAE-FAFE-41B4-ACB7-4D21B7F45387}" dt="2023-04-14T19:44:46.908" v="3548" actId="26606"/>
          <ac:cxnSpMkLst>
            <pc:docMk/>
            <pc:sldMk cId="4253890835" sldId="335"/>
            <ac:cxnSpMk id="9" creationId="{0512F9CB-A1A0-4043-A103-F6A4B94B695A}"/>
          </ac:cxnSpMkLst>
        </pc:cxnChg>
        <pc:cxnChg chg="add del">
          <ac:chgData name="Emily Crose" userId="5a1598ef78992c55" providerId="LiveId" clId="{6668FEAE-FAFE-41B4-ACB7-4D21B7F45387}" dt="2023-04-14T19:44:46.897" v="3547" actId="26606"/>
          <ac:cxnSpMkLst>
            <pc:docMk/>
            <pc:sldMk cId="4253890835" sldId="335"/>
            <ac:cxnSpMk id="10" creationId="{F033F5AE-6728-4F19-8DED-658E674B31B9}"/>
          </ac:cxnSpMkLst>
        </pc:cxnChg>
        <pc:cxnChg chg="add">
          <ac:chgData name="Emily Crose" userId="5a1598ef78992c55" providerId="LiveId" clId="{6668FEAE-FAFE-41B4-ACB7-4D21B7F45387}" dt="2023-04-14T19:44:46.908" v="3548" actId="26606"/>
          <ac:cxnSpMkLst>
            <pc:docMk/>
            <pc:sldMk cId="4253890835" sldId="335"/>
            <ac:cxnSpMk id="11" creationId="{ADBE6588-EE16-4389-857C-86A156D49E5D}"/>
          </ac:cxnSpMkLst>
        </pc:cxnChg>
        <pc:cxnChg chg="add del">
          <ac:chgData name="Emily Crose" userId="5a1598ef78992c55" providerId="LiveId" clId="{6668FEAE-FAFE-41B4-ACB7-4D21B7F45387}" dt="2023-04-14T19:44:46.897" v="3547" actId="26606"/>
          <ac:cxnSpMkLst>
            <pc:docMk/>
            <pc:sldMk cId="4253890835" sldId="335"/>
            <ac:cxnSpMk id="12" creationId="{82C7D74A-18BA-4709-A808-44E8815C4430}"/>
          </ac:cxnSpMkLst>
        </pc:cxnChg>
        <pc:cxnChg chg="add">
          <ac:chgData name="Emily Crose" userId="5a1598ef78992c55" providerId="LiveId" clId="{6668FEAE-FAFE-41B4-ACB7-4D21B7F45387}" dt="2023-04-14T19:44:46.908" v="3548" actId="26606"/>
          <ac:cxnSpMkLst>
            <pc:docMk/>
            <pc:sldMk cId="4253890835" sldId="335"/>
            <ac:cxnSpMk id="13" creationId="{17FD48D2-B0A7-413D-B947-AA55AC1296D5}"/>
          </ac:cxnSpMkLst>
        </pc:cxnChg>
        <pc:cxnChg chg="add del">
          <ac:chgData name="Emily Crose" userId="5a1598ef78992c55" providerId="LiveId" clId="{6668FEAE-FAFE-41B4-ACB7-4D21B7F45387}" dt="2023-04-14T19:44:46.897" v="3547" actId="26606"/>
          <ac:cxnSpMkLst>
            <pc:docMk/>
            <pc:sldMk cId="4253890835" sldId="335"/>
            <ac:cxnSpMk id="14" creationId="{B5164A3F-1561-4039-8185-AB0EEB713EA7}"/>
          </ac:cxnSpMkLst>
        </pc:cxnChg>
        <pc:cxnChg chg="add">
          <ac:chgData name="Emily Crose" userId="5a1598ef78992c55" providerId="LiveId" clId="{6668FEAE-FAFE-41B4-ACB7-4D21B7F45387}" dt="2023-04-14T19:44:46.908" v="3548" actId="26606"/>
          <ac:cxnSpMkLst>
            <pc:docMk/>
            <pc:sldMk cId="4253890835" sldId="335"/>
            <ac:cxnSpMk id="15" creationId="{2BE668D0-D906-4EEE-B32F-8C028624B837}"/>
          </ac:cxnSpMkLst>
        </pc:cxnChg>
        <pc:cxnChg chg="add del">
          <ac:chgData name="Emily Crose" userId="5a1598ef78992c55" providerId="LiveId" clId="{6668FEAE-FAFE-41B4-ACB7-4D21B7F45387}" dt="2023-04-14T19:44:46.897" v="3547" actId="26606"/>
          <ac:cxnSpMkLst>
            <pc:docMk/>
            <pc:sldMk cId="4253890835" sldId="335"/>
            <ac:cxnSpMk id="16" creationId="{2A35DB53-42BE-460E-9CA1-1294C98463CB}"/>
          </ac:cxnSpMkLst>
        </pc:cxnChg>
        <pc:cxnChg chg="add">
          <ac:chgData name="Emily Crose" userId="5a1598ef78992c55" providerId="LiveId" clId="{6668FEAE-FAFE-41B4-ACB7-4D21B7F45387}" dt="2023-04-14T19:44:46.908" v="3548" actId="26606"/>
          <ac:cxnSpMkLst>
            <pc:docMk/>
            <pc:sldMk cId="4253890835" sldId="335"/>
            <ac:cxnSpMk id="17" creationId="{D1DE67A3-B8F6-4CFD-A8E0-D15200F23152}"/>
          </ac:cxnSpMkLst>
        </pc:cxnChg>
      </pc:sldChg>
      <pc:sldChg chg="delSp add setBg delDesignElem">
        <pc:chgData name="Emily Crose" userId="5a1598ef78992c55" providerId="LiveId" clId="{6668FEAE-FAFE-41B4-ACB7-4D21B7F45387}" dt="2023-04-14T19:45:01.663" v="3550"/>
        <pc:sldMkLst>
          <pc:docMk/>
          <pc:sldMk cId="2514907840" sldId="336"/>
        </pc:sldMkLst>
        <pc:spChg chg="del">
          <ac:chgData name="Emily Crose" userId="5a1598ef78992c55" providerId="LiveId" clId="{6668FEAE-FAFE-41B4-ACB7-4D21B7F45387}" dt="2023-04-14T19:45:01.663" v="3550"/>
          <ac:spMkLst>
            <pc:docMk/>
            <pc:sldMk cId="2514907840" sldId="336"/>
            <ac:spMk id="19" creationId="{762362DE-7747-4D8B-99FA-8E36F0B15FF7}"/>
          </ac:spMkLst>
        </pc:spChg>
        <pc:grpChg chg="del">
          <ac:chgData name="Emily Crose" userId="5a1598ef78992c55" providerId="LiveId" clId="{6668FEAE-FAFE-41B4-ACB7-4D21B7F45387}" dt="2023-04-14T19:45:01.663" v="3550"/>
          <ac:grpSpMkLst>
            <pc:docMk/>
            <pc:sldMk cId="2514907840" sldId="336"/>
            <ac:grpSpMk id="21" creationId="{25123E6E-F713-4254-A6BF-358CC8EC6C95}"/>
          </ac:grpSpMkLst>
        </pc:grpChg>
        <pc:cxnChg chg="del">
          <ac:chgData name="Emily Crose" userId="5a1598ef78992c55" providerId="LiveId" clId="{6668FEAE-FAFE-41B4-ACB7-4D21B7F45387}" dt="2023-04-14T19:45:01.663" v="3550"/>
          <ac:cxnSpMkLst>
            <pc:docMk/>
            <pc:sldMk cId="2514907840" sldId="336"/>
            <ac:cxnSpMk id="9" creationId="{0512F9CB-A1A0-4043-A103-F6A4B94B695A}"/>
          </ac:cxnSpMkLst>
        </pc:cxnChg>
        <pc:cxnChg chg="del">
          <ac:chgData name="Emily Crose" userId="5a1598ef78992c55" providerId="LiveId" clId="{6668FEAE-FAFE-41B4-ACB7-4D21B7F45387}" dt="2023-04-14T19:45:01.663" v="3550"/>
          <ac:cxnSpMkLst>
            <pc:docMk/>
            <pc:sldMk cId="2514907840" sldId="336"/>
            <ac:cxnSpMk id="11" creationId="{ADBE6588-EE16-4389-857C-86A156D49E5D}"/>
          </ac:cxnSpMkLst>
        </pc:cxnChg>
        <pc:cxnChg chg="del">
          <ac:chgData name="Emily Crose" userId="5a1598ef78992c55" providerId="LiveId" clId="{6668FEAE-FAFE-41B4-ACB7-4D21B7F45387}" dt="2023-04-14T19:45:01.663" v="3550"/>
          <ac:cxnSpMkLst>
            <pc:docMk/>
            <pc:sldMk cId="2514907840" sldId="336"/>
            <ac:cxnSpMk id="13" creationId="{17FD48D2-B0A7-413D-B947-AA55AC1296D5}"/>
          </ac:cxnSpMkLst>
        </pc:cxnChg>
        <pc:cxnChg chg="del">
          <ac:chgData name="Emily Crose" userId="5a1598ef78992c55" providerId="LiveId" clId="{6668FEAE-FAFE-41B4-ACB7-4D21B7F45387}" dt="2023-04-14T19:45:01.663" v="3550"/>
          <ac:cxnSpMkLst>
            <pc:docMk/>
            <pc:sldMk cId="2514907840" sldId="336"/>
            <ac:cxnSpMk id="15" creationId="{2BE668D0-D906-4EEE-B32F-8C028624B837}"/>
          </ac:cxnSpMkLst>
        </pc:cxnChg>
        <pc:cxnChg chg="del">
          <ac:chgData name="Emily Crose" userId="5a1598ef78992c55" providerId="LiveId" clId="{6668FEAE-FAFE-41B4-ACB7-4D21B7F45387}" dt="2023-04-14T19:45:01.663" v="3550"/>
          <ac:cxnSpMkLst>
            <pc:docMk/>
            <pc:sldMk cId="2514907840" sldId="336"/>
            <ac:cxnSpMk id="17" creationId="{D1DE67A3-B8F6-4CFD-A8E0-D15200F23152}"/>
          </ac:cxnSpMkLst>
        </pc:cxnChg>
      </pc:sldChg>
      <pc:sldChg chg="addSp delSp modSp new mod setBg modClrScheme chgLayout">
        <pc:chgData name="Emily Crose" userId="5a1598ef78992c55" providerId="LiveId" clId="{6668FEAE-FAFE-41B4-ACB7-4D21B7F45387}" dt="2023-04-14T19:49:42.665" v="3626" actId="26606"/>
        <pc:sldMkLst>
          <pc:docMk/>
          <pc:sldMk cId="1881113804" sldId="337"/>
        </pc:sldMkLst>
        <pc:spChg chg="del">
          <ac:chgData name="Emily Crose" userId="5a1598ef78992c55" providerId="LiveId" clId="{6668FEAE-FAFE-41B4-ACB7-4D21B7F45387}" dt="2023-04-14T19:49:40.885" v="3625" actId="700"/>
          <ac:spMkLst>
            <pc:docMk/>
            <pc:sldMk cId="1881113804" sldId="337"/>
            <ac:spMk id="2" creationId="{960FDE31-F34D-537A-FFA3-732E992DF3B5}"/>
          </ac:spMkLst>
        </pc:spChg>
        <pc:picChg chg="add mod">
          <ac:chgData name="Emily Crose" userId="5a1598ef78992c55" providerId="LiveId" clId="{6668FEAE-FAFE-41B4-ACB7-4D21B7F45387}" dt="2023-04-14T19:49:42.665" v="3626" actId="26606"/>
          <ac:picMkLst>
            <pc:docMk/>
            <pc:sldMk cId="1881113804" sldId="337"/>
            <ac:picMk id="4" creationId="{5CB4C16F-B02C-D3A5-AA05-DB2084A0D78D}"/>
          </ac:picMkLst>
        </pc:picChg>
      </pc:sldChg>
      <pc:sldChg chg="addSp delSp modSp new mod setBg modClrScheme setClrOvrMap chgLayout">
        <pc:chgData name="Emily Crose" userId="5a1598ef78992c55" providerId="LiveId" clId="{6668FEAE-FAFE-41B4-ACB7-4D21B7F45387}" dt="2023-04-17T17:30:18.045" v="3705" actId="20577"/>
        <pc:sldMkLst>
          <pc:docMk/>
          <pc:sldMk cId="272324524" sldId="338"/>
        </pc:sldMkLst>
        <pc:spChg chg="del mod ord">
          <ac:chgData name="Emily Crose" userId="5a1598ef78992c55" providerId="LiveId" clId="{6668FEAE-FAFE-41B4-ACB7-4D21B7F45387}" dt="2023-04-17T17:29:38.975" v="3640" actId="700"/>
          <ac:spMkLst>
            <pc:docMk/>
            <pc:sldMk cId="272324524" sldId="338"/>
            <ac:spMk id="2" creationId="{DE851954-2EB0-380F-3F5B-862C2372C0DE}"/>
          </ac:spMkLst>
        </pc:spChg>
        <pc:spChg chg="del">
          <ac:chgData name="Emily Crose" userId="5a1598ef78992c55" providerId="LiveId" clId="{6668FEAE-FAFE-41B4-ACB7-4D21B7F45387}" dt="2023-04-17T17:29:38.975" v="3640" actId="700"/>
          <ac:spMkLst>
            <pc:docMk/>
            <pc:sldMk cId="272324524" sldId="338"/>
            <ac:spMk id="3" creationId="{B7141850-1BC6-4FFC-5A30-7B83FAF0629D}"/>
          </ac:spMkLst>
        </pc:spChg>
        <pc:spChg chg="add mod ord">
          <ac:chgData name="Emily Crose" userId="5a1598ef78992c55" providerId="LiveId" clId="{6668FEAE-FAFE-41B4-ACB7-4D21B7F45387}" dt="2023-04-17T17:30:18.045" v="3705" actId="20577"/>
          <ac:spMkLst>
            <pc:docMk/>
            <pc:sldMk cId="272324524" sldId="338"/>
            <ac:spMk id="4" creationId="{672BE9D5-69F7-7A50-0369-17392600924F}"/>
          </ac:spMkLst>
        </pc:spChg>
        <pc:spChg chg="add">
          <ac:chgData name="Emily Crose" userId="5a1598ef78992c55" providerId="LiveId" clId="{6668FEAE-FAFE-41B4-ACB7-4D21B7F45387}" dt="2023-04-17T17:30:14.380" v="3704" actId="26606"/>
          <ac:spMkLst>
            <pc:docMk/>
            <pc:sldMk cId="272324524" sldId="338"/>
            <ac:spMk id="19" creationId="{7E134C76-7FB4-4BB7-9322-DD8A4B179ACD}"/>
          </ac:spMkLst>
        </pc:spChg>
        <pc:spChg chg="add">
          <ac:chgData name="Emily Crose" userId="5a1598ef78992c55" providerId="LiveId" clId="{6668FEAE-FAFE-41B4-ACB7-4D21B7F45387}" dt="2023-04-17T17:30:14.380" v="3704" actId="26606"/>
          <ac:spMkLst>
            <pc:docMk/>
            <pc:sldMk cId="272324524" sldId="338"/>
            <ac:spMk id="21" creationId="{C0C57804-4F33-4D85-AA3E-DA0F214BBD91}"/>
          </ac:spMkLst>
        </pc:spChg>
        <pc:cxnChg chg="add">
          <ac:chgData name="Emily Crose" userId="5a1598ef78992c55" providerId="LiveId" clId="{6668FEAE-FAFE-41B4-ACB7-4D21B7F45387}" dt="2023-04-17T17:30:14.380" v="3704" actId="26606"/>
          <ac:cxnSpMkLst>
            <pc:docMk/>
            <pc:sldMk cId="272324524" sldId="338"/>
            <ac:cxnSpMk id="9" creationId="{FEB90296-CFE0-401D-9CA3-32966EC4F01D}"/>
          </ac:cxnSpMkLst>
        </pc:cxnChg>
        <pc:cxnChg chg="add">
          <ac:chgData name="Emily Crose" userId="5a1598ef78992c55" providerId="LiveId" clId="{6668FEAE-FAFE-41B4-ACB7-4D21B7F45387}" dt="2023-04-17T17:30:14.380" v="3704" actId="26606"/>
          <ac:cxnSpMkLst>
            <pc:docMk/>
            <pc:sldMk cId="272324524" sldId="338"/>
            <ac:cxnSpMk id="11" creationId="{08C9B4EE-7611-4ED9-B356-7BDD377C39B0}"/>
          </ac:cxnSpMkLst>
        </pc:cxnChg>
        <pc:cxnChg chg="add">
          <ac:chgData name="Emily Crose" userId="5a1598ef78992c55" providerId="LiveId" clId="{6668FEAE-FAFE-41B4-ACB7-4D21B7F45387}" dt="2023-04-17T17:30:14.380" v="3704" actId="26606"/>
          <ac:cxnSpMkLst>
            <pc:docMk/>
            <pc:sldMk cId="272324524" sldId="338"/>
            <ac:cxnSpMk id="13" creationId="{4A4F266A-F2F7-47CD-8BBC-E3777E982FD2}"/>
          </ac:cxnSpMkLst>
        </pc:cxnChg>
        <pc:cxnChg chg="add">
          <ac:chgData name="Emily Crose" userId="5a1598ef78992c55" providerId="LiveId" clId="{6668FEAE-FAFE-41B4-ACB7-4D21B7F45387}" dt="2023-04-17T17:30:14.380" v="3704" actId="26606"/>
          <ac:cxnSpMkLst>
            <pc:docMk/>
            <pc:sldMk cId="272324524" sldId="338"/>
            <ac:cxnSpMk id="15" creationId="{20D69C80-8919-4A32-B897-F2A21F940574}"/>
          </ac:cxnSpMkLst>
        </pc:cxnChg>
        <pc:cxnChg chg="add">
          <ac:chgData name="Emily Crose" userId="5a1598ef78992c55" providerId="LiveId" clId="{6668FEAE-FAFE-41B4-ACB7-4D21B7F45387}" dt="2023-04-17T17:30:14.380" v="3704" actId="26606"/>
          <ac:cxnSpMkLst>
            <pc:docMk/>
            <pc:sldMk cId="272324524" sldId="338"/>
            <ac:cxnSpMk id="17" creationId="{F427B072-CC5B-481B-9719-8CD4C54444BE}"/>
          </ac:cxnSpMkLst>
        </pc:cxnChg>
      </pc:sldChg>
      <pc:sldChg chg="addSp delSp modSp new mod setBg setClrOvrMap delDesignElem chgLayout">
        <pc:chgData name="Emily Crose" userId="5a1598ef78992c55" providerId="LiveId" clId="{6668FEAE-FAFE-41B4-ACB7-4D21B7F45387}" dt="2023-04-18T10:37:13.783" v="3714" actId="26606"/>
        <pc:sldMkLst>
          <pc:docMk/>
          <pc:sldMk cId="1028039546" sldId="339"/>
        </pc:sldMkLst>
        <pc:spChg chg="del mod">
          <ac:chgData name="Emily Crose" userId="5a1598ef78992c55" providerId="LiveId" clId="{6668FEAE-FAFE-41B4-ACB7-4D21B7F45387}" dt="2023-04-18T10:37:12.286" v="3713" actId="700"/>
          <ac:spMkLst>
            <pc:docMk/>
            <pc:sldMk cId="1028039546" sldId="339"/>
            <ac:spMk id="2" creationId="{F0A5E56A-D83A-EDEA-1CD8-B082C5154EC0}"/>
          </ac:spMkLst>
        </pc:spChg>
        <pc:spChg chg="add">
          <ac:chgData name="Emily Crose" userId="5a1598ef78992c55" providerId="LiveId" clId="{6668FEAE-FAFE-41B4-ACB7-4D21B7F45387}" dt="2023-04-18T10:37:13.783" v="3714" actId="26606"/>
          <ac:spMkLst>
            <pc:docMk/>
            <pc:sldMk cId="1028039546" sldId="339"/>
            <ac:spMk id="6" creationId="{9A212F8F-D812-4A16-BE82-F3500DE32174}"/>
          </ac:spMkLst>
        </pc:spChg>
        <pc:spChg chg="add">
          <ac:chgData name="Emily Crose" userId="5a1598ef78992c55" providerId="LiveId" clId="{6668FEAE-FAFE-41B4-ACB7-4D21B7F45387}" dt="2023-04-18T10:37:13.783" v="3714" actId="26606"/>
          <ac:spMkLst>
            <pc:docMk/>
            <pc:sldMk cId="1028039546" sldId="339"/>
            <ac:spMk id="7" creationId="{D2CF1D1B-04ED-443D-A9FE-68BF8859BDD6}"/>
          </ac:spMkLst>
        </pc:spChg>
        <pc:spChg chg="add del">
          <ac:chgData name="Emily Crose" userId="5a1598ef78992c55" providerId="LiveId" clId="{6668FEAE-FAFE-41B4-ACB7-4D21B7F45387}" dt="2023-04-18T10:37:12.286" v="3713" actId="700"/>
          <ac:spMkLst>
            <pc:docMk/>
            <pc:sldMk cId="1028039546" sldId="339"/>
            <ac:spMk id="19" creationId="{6DCB64DE-FB3A-4D83-9241-A0D26824BE54}"/>
          </ac:spMkLst>
        </pc:spChg>
        <pc:spChg chg="add del">
          <ac:chgData name="Emily Crose" userId="5a1598ef78992c55" providerId="LiveId" clId="{6668FEAE-FAFE-41B4-ACB7-4D21B7F45387}" dt="2023-04-18T10:37:12.286" v="3713" actId="700"/>
          <ac:spMkLst>
            <pc:docMk/>
            <pc:sldMk cId="1028039546" sldId="339"/>
            <ac:spMk id="21" creationId="{5E94C64B-831C-45FA-B484-591F4D577C60}"/>
          </ac:spMkLst>
        </pc:spChg>
        <pc:grpChg chg="add del">
          <ac:chgData name="Emily Crose" userId="5a1598ef78992c55" providerId="LiveId" clId="{6668FEAE-FAFE-41B4-ACB7-4D21B7F45387}" dt="2023-04-18T10:37:12.286" v="3713" actId="700"/>
          <ac:grpSpMkLst>
            <pc:docMk/>
            <pc:sldMk cId="1028039546" sldId="339"/>
            <ac:grpSpMk id="23" creationId="{AC96E397-7705-43C9-AC81-FA8EF1951DD2}"/>
          </ac:grpSpMkLst>
        </pc:grpChg>
        <pc:picChg chg="add mod">
          <ac:chgData name="Emily Crose" userId="5a1598ef78992c55" providerId="LiveId" clId="{6668FEAE-FAFE-41B4-ACB7-4D21B7F45387}" dt="2023-04-18T10:37:13.783" v="3714" actId="26606"/>
          <ac:picMkLst>
            <pc:docMk/>
            <pc:sldMk cId="1028039546" sldId="339"/>
            <ac:picMk id="4" creationId="{F86B2465-F6E0-35E2-BB85-6CEBAC6B4B8E}"/>
          </ac:picMkLst>
        </pc:picChg>
        <pc:cxnChg chg="add del">
          <ac:chgData name="Emily Crose" userId="5a1598ef78992c55" providerId="LiveId" clId="{6668FEAE-FAFE-41B4-ACB7-4D21B7F45387}" dt="2023-04-18T10:37:12.286" v="3713" actId="700"/>
          <ac:cxnSpMkLst>
            <pc:docMk/>
            <pc:sldMk cId="1028039546" sldId="339"/>
            <ac:cxnSpMk id="9" creationId="{0512F9CB-A1A0-4043-A103-F6A4B94B695A}"/>
          </ac:cxnSpMkLst>
        </pc:cxnChg>
        <pc:cxnChg chg="add del">
          <ac:chgData name="Emily Crose" userId="5a1598ef78992c55" providerId="LiveId" clId="{6668FEAE-FAFE-41B4-ACB7-4D21B7F45387}" dt="2023-04-18T10:37:12.286" v="3713" actId="700"/>
          <ac:cxnSpMkLst>
            <pc:docMk/>
            <pc:sldMk cId="1028039546" sldId="339"/>
            <ac:cxnSpMk id="11" creationId="{ADBE6588-EE16-4389-857C-86A156D49E5D}"/>
          </ac:cxnSpMkLst>
        </pc:cxnChg>
        <pc:cxnChg chg="add del">
          <ac:chgData name="Emily Crose" userId="5a1598ef78992c55" providerId="LiveId" clId="{6668FEAE-FAFE-41B4-ACB7-4D21B7F45387}" dt="2023-04-18T10:37:12.286" v="3713" actId="700"/>
          <ac:cxnSpMkLst>
            <pc:docMk/>
            <pc:sldMk cId="1028039546" sldId="339"/>
            <ac:cxnSpMk id="13" creationId="{17FD48D2-B0A7-413D-B947-AA55AC1296D5}"/>
          </ac:cxnSpMkLst>
        </pc:cxnChg>
        <pc:cxnChg chg="add del">
          <ac:chgData name="Emily Crose" userId="5a1598ef78992c55" providerId="LiveId" clId="{6668FEAE-FAFE-41B4-ACB7-4D21B7F45387}" dt="2023-04-18T10:37:12.286" v="3713" actId="700"/>
          <ac:cxnSpMkLst>
            <pc:docMk/>
            <pc:sldMk cId="1028039546" sldId="339"/>
            <ac:cxnSpMk id="15" creationId="{2BE668D0-D906-4EEE-B32F-8C028624B837}"/>
          </ac:cxnSpMkLst>
        </pc:cxnChg>
        <pc:cxnChg chg="add del">
          <ac:chgData name="Emily Crose" userId="5a1598ef78992c55" providerId="LiveId" clId="{6668FEAE-FAFE-41B4-ACB7-4D21B7F45387}" dt="2023-04-18T10:37:12.286" v="3713" actId="700"/>
          <ac:cxnSpMkLst>
            <pc:docMk/>
            <pc:sldMk cId="1028039546" sldId="339"/>
            <ac:cxnSpMk id="17" creationId="{D1DE67A3-B8F6-4CFD-A8E0-D15200F23152}"/>
          </ac:cxnSpMkLst>
        </pc:cxn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8B141A-76AA-4119-9BAE-17CC644E5483}" type="doc">
      <dgm:prSet loTypeId="urn:microsoft.com/office/officeart/2005/8/layout/vList2" loCatId="list" qsTypeId="urn:microsoft.com/office/officeart/2005/8/quickstyle/simple2" qsCatId="simple" csTypeId="urn:microsoft.com/office/officeart/2005/8/colors/accent6_2" csCatId="accent6" phldr="1"/>
      <dgm:spPr/>
      <dgm:t>
        <a:bodyPr/>
        <a:lstStyle/>
        <a:p>
          <a:endParaRPr lang="en-US"/>
        </a:p>
      </dgm:t>
    </dgm:pt>
    <dgm:pt modelId="{8C4705C7-0D3A-4306-A943-C40E23768781}">
      <dgm:prSet/>
      <dgm:spPr/>
      <dgm:t>
        <a:bodyPr/>
        <a:lstStyle/>
        <a:p>
          <a:pPr>
            <a:defRPr cap="all"/>
          </a:pPr>
          <a:r>
            <a:rPr lang="en-US"/>
            <a:t>Layer of validation of data</a:t>
          </a:r>
        </a:p>
      </dgm:t>
    </dgm:pt>
    <dgm:pt modelId="{02E7781D-76F9-4571-AEFE-A93BA6FDA724}" type="parTrans" cxnId="{EEF88616-4183-4ACD-A566-8C30D397B0A3}">
      <dgm:prSet/>
      <dgm:spPr/>
      <dgm:t>
        <a:bodyPr/>
        <a:lstStyle/>
        <a:p>
          <a:endParaRPr lang="en-US"/>
        </a:p>
      </dgm:t>
    </dgm:pt>
    <dgm:pt modelId="{B97727BB-C99E-41EF-9F2B-66C5339B91D5}" type="sibTrans" cxnId="{EEF88616-4183-4ACD-A566-8C30D397B0A3}">
      <dgm:prSet/>
      <dgm:spPr/>
      <dgm:t>
        <a:bodyPr/>
        <a:lstStyle/>
        <a:p>
          <a:endParaRPr lang="en-US"/>
        </a:p>
      </dgm:t>
    </dgm:pt>
    <dgm:pt modelId="{9A5F559A-70E1-4259-8D8B-3CE1C777F0ED}">
      <dgm:prSet/>
      <dgm:spPr/>
      <dgm:t>
        <a:bodyPr/>
        <a:lstStyle/>
        <a:p>
          <a:pPr>
            <a:defRPr cap="all"/>
          </a:pPr>
          <a:r>
            <a:rPr lang="en-US"/>
            <a:t>Secures both ends of transmission</a:t>
          </a:r>
        </a:p>
      </dgm:t>
    </dgm:pt>
    <dgm:pt modelId="{A2F77BCD-1C1E-489B-B864-2AFECA7644FC}" type="parTrans" cxnId="{33E7EC18-1D2A-45AD-AAC5-DC0D3999166B}">
      <dgm:prSet/>
      <dgm:spPr/>
      <dgm:t>
        <a:bodyPr/>
        <a:lstStyle/>
        <a:p>
          <a:endParaRPr lang="en-US"/>
        </a:p>
      </dgm:t>
    </dgm:pt>
    <dgm:pt modelId="{0D38A636-F917-47A3-B683-8AF6E5C9FB34}" type="sibTrans" cxnId="{33E7EC18-1D2A-45AD-AAC5-DC0D3999166B}">
      <dgm:prSet/>
      <dgm:spPr/>
      <dgm:t>
        <a:bodyPr/>
        <a:lstStyle/>
        <a:p>
          <a:endParaRPr lang="en-US"/>
        </a:p>
      </dgm:t>
    </dgm:pt>
    <dgm:pt modelId="{26B8AD31-AAD3-46D4-BAA0-371D18C82CDC}">
      <dgm:prSet/>
      <dgm:spPr/>
      <dgm:t>
        <a:bodyPr/>
        <a:lstStyle/>
        <a:p>
          <a:pPr>
            <a:defRPr cap="all"/>
          </a:pPr>
          <a:r>
            <a:rPr lang="en-US"/>
            <a:t>Anyone can validate!</a:t>
          </a:r>
        </a:p>
      </dgm:t>
    </dgm:pt>
    <dgm:pt modelId="{FAB270A8-5D30-42DB-80D2-030647737FEC}" type="parTrans" cxnId="{3F2F665D-DBB4-44BA-A244-959FFF92A004}">
      <dgm:prSet/>
      <dgm:spPr/>
      <dgm:t>
        <a:bodyPr/>
        <a:lstStyle/>
        <a:p>
          <a:endParaRPr lang="en-US"/>
        </a:p>
      </dgm:t>
    </dgm:pt>
    <dgm:pt modelId="{C5E459EC-EBA7-40B1-89C6-FDC67AC214AE}" type="sibTrans" cxnId="{3F2F665D-DBB4-44BA-A244-959FFF92A004}">
      <dgm:prSet/>
      <dgm:spPr/>
      <dgm:t>
        <a:bodyPr/>
        <a:lstStyle/>
        <a:p>
          <a:endParaRPr lang="en-US"/>
        </a:p>
      </dgm:t>
    </dgm:pt>
    <dgm:pt modelId="{3A280122-0283-4EFB-9447-0C5D0FCB30A7}">
      <dgm:prSet/>
      <dgm:spPr/>
      <dgm:t>
        <a:bodyPr/>
        <a:lstStyle/>
        <a:p>
          <a:pPr>
            <a:defRPr cap="all"/>
          </a:pPr>
          <a:r>
            <a:rPr lang="en-US"/>
            <a:t>Protects original secret</a:t>
          </a:r>
        </a:p>
      </dgm:t>
    </dgm:pt>
    <dgm:pt modelId="{96C36B41-7A5C-453C-A144-42E640EC6FBC}" type="parTrans" cxnId="{364CB4FD-6AFF-42F8-A3D8-B5CD6E889AD2}">
      <dgm:prSet/>
      <dgm:spPr/>
      <dgm:t>
        <a:bodyPr/>
        <a:lstStyle/>
        <a:p>
          <a:endParaRPr lang="en-US"/>
        </a:p>
      </dgm:t>
    </dgm:pt>
    <dgm:pt modelId="{B6575C82-886E-4172-9FEB-E05E12A178DA}" type="sibTrans" cxnId="{364CB4FD-6AFF-42F8-A3D8-B5CD6E889AD2}">
      <dgm:prSet/>
      <dgm:spPr/>
      <dgm:t>
        <a:bodyPr/>
        <a:lstStyle/>
        <a:p>
          <a:endParaRPr lang="en-US"/>
        </a:p>
      </dgm:t>
    </dgm:pt>
    <dgm:pt modelId="{0A3AADD5-58AF-4533-B4EA-C2B4B5F9BF6A}">
      <dgm:prSet/>
      <dgm:spPr/>
      <dgm:t>
        <a:bodyPr/>
        <a:lstStyle/>
        <a:p>
          <a:pPr>
            <a:defRPr cap="all"/>
          </a:pPr>
          <a:r>
            <a:rPr lang="en-US" dirty="0"/>
            <a:t>irreversible</a:t>
          </a:r>
        </a:p>
      </dgm:t>
    </dgm:pt>
    <dgm:pt modelId="{9C13B69D-7CA7-458B-9777-ACC6EDAE10F4}" type="parTrans" cxnId="{5564EC84-E285-4A2C-8878-BAB4A612815C}">
      <dgm:prSet/>
      <dgm:spPr/>
      <dgm:t>
        <a:bodyPr/>
        <a:lstStyle/>
        <a:p>
          <a:endParaRPr lang="en-US"/>
        </a:p>
      </dgm:t>
    </dgm:pt>
    <dgm:pt modelId="{671D0571-D384-4F00-9AD8-9B8D3243698A}" type="sibTrans" cxnId="{5564EC84-E285-4A2C-8878-BAB4A612815C}">
      <dgm:prSet/>
      <dgm:spPr/>
      <dgm:t>
        <a:bodyPr/>
        <a:lstStyle/>
        <a:p>
          <a:endParaRPr lang="en-US"/>
        </a:p>
      </dgm:t>
    </dgm:pt>
    <dgm:pt modelId="{4EC31B53-918F-4D09-8327-36FBA31D99C3}" type="pres">
      <dgm:prSet presAssocID="{048B141A-76AA-4119-9BAE-17CC644E5483}" presName="linear" presStyleCnt="0">
        <dgm:presLayoutVars>
          <dgm:animLvl val="lvl"/>
          <dgm:resizeHandles val="exact"/>
        </dgm:presLayoutVars>
      </dgm:prSet>
      <dgm:spPr/>
    </dgm:pt>
    <dgm:pt modelId="{78DC5903-ADBF-4247-BE9F-2AECF5D9815A}" type="pres">
      <dgm:prSet presAssocID="{8C4705C7-0D3A-4306-A943-C40E23768781}" presName="parentText" presStyleLbl="node1" presStyleIdx="0" presStyleCnt="5">
        <dgm:presLayoutVars>
          <dgm:chMax val="0"/>
          <dgm:bulletEnabled val="1"/>
        </dgm:presLayoutVars>
      </dgm:prSet>
      <dgm:spPr/>
    </dgm:pt>
    <dgm:pt modelId="{16F11079-7853-409E-A5EE-C8E92AF46487}" type="pres">
      <dgm:prSet presAssocID="{B97727BB-C99E-41EF-9F2B-66C5339B91D5}" presName="spacer" presStyleCnt="0"/>
      <dgm:spPr/>
    </dgm:pt>
    <dgm:pt modelId="{0189ADF2-F575-42CB-9B69-70F74C712E42}" type="pres">
      <dgm:prSet presAssocID="{9A5F559A-70E1-4259-8D8B-3CE1C777F0ED}" presName="parentText" presStyleLbl="node1" presStyleIdx="1" presStyleCnt="5">
        <dgm:presLayoutVars>
          <dgm:chMax val="0"/>
          <dgm:bulletEnabled val="1"/>
        </dgm:presLayoutVars>
      </dgm:prSet>
      <dgm:spPr/>
    </dgm:pt>
    <dgm:pt modelId="{8B70F9E0-2DEA-424C-AE50-789634E2CBCA}" type="pres">
      <dgm:prSet presAssocID="{0D38A636-F917-47A3-B683-8AF6E5C9FB34}" presName="spacer" presStyleCnt="0"/>
      <dgm:spPr/>
    </dgm:pt>
    <dgm:pt modelId="{35322E1D-989A-4C17-A3DC-34441FA6C4B7}" type="pres">
      <dgm:prSet presAssocID="{26B8AD31-AAD3-46D4-BAA0-371D18C82CDC}" presName="parentText" presStyleLbl="node1" presStyleIdx="2" presStyleCnt="5">
        <dgm:presLayoutVars>
          <dgm:chMax val="0"/>
          <dgm:bulletEnabled val="1"/>
        </dgm:presLayoutVars>
      </dgm:prSet>
      <dgm:spPr/>
    </dgm:pt>
    <dgm:pt modelId="{257BAA33-BE24-4793-87AA-5E38700CDB1A}" type="pres">
      <dgm:prSet presAssocID="{C5E459EC-EBA7-40B1-89C6-FDC67AC214AE}" presName="spacer" presStyleCnt="0"/>
      <dgm:spPr/>
    </dgm:pt>
    <dgm:pt modelId="{0A79F10E-EC0C-48BC-B649-BCF709A8E6CA}" type="pres">
      <dgm:prSet presAssocID="{3A280122-0283-4EFB-9447-0C5D0FCB30A7}" presName="parentText" presStyleLbl="node1" presStyleIdx="3" presStyleCnt="5">
        <dgm:presLayoutVars>
          <dgm:chMax val="0"/>
          <dgm:bulletEnabled val="1"/>
        </dgm:presLayoutVars>
      </dgm:prSet>
      <dgm:spPr/>
    </dgm:pt>
    <dgm:pt modelId="{1B1EB44F-84A9-4E9E-9F73-988845D57745}" type="pres">
      <dgm:prSet presAssocID="{B6575C82-886E-4172-9FEB-E05E12A178DA}" presName="spacer" presStyleCnt="0"/>
      <dgm:spPr/>
    </dgm:pt>
    <dgm:pt modelId="{E4B27C73-4390-4107-89C2-7DAD80BD7D3D}" type="pres">
      <dgm:prSet presAssocID="{0A3AADD5-58AF-4533-B4EA-C2B4B5F9BF6A}" presName="parentText" presStyleLbl="node1" presStyleIdx="4" presStyleCnt="5">
        <dgm:presLayoutVars>
          <dgm:chMax val="0"/>
          <dgm:bulletEnabled val="1"/>
        </dgm:presLayoutVars>
      </dgm:prSet>
      <dgm:spPr/>
    </dgm:pt>
  </dgm:ptLst>
  <dgm:cxnLst>
    <dgm:cxn modelId="{F2F81E06-16B3-4DB1-B91A-8EAECF4FF80F}" type="presOf" srcId="{8C4705C7-0D3A-4306-A943-C40E23768781}" destId="{78DC5903-ADBF-4247-BE9F-2AECF5D9815A}" srcOrd="0" destOrd="0" presId="urn:microsoft.com/office/officeart/2005/8/layout/vList2"/>
    <dgm:cxn modelId="{38C94110-FCE0-41C0-9611-C54C11BC891A}" type="presOf" srcId="{0A3AADD5-58AF-4533-B4EA-C2B4B5F9BF6A}" destId="{E4B27C73-4390-4107-89C2-7DAD80BD7D3D}" srcOrd="0" destOrd="0" presId="urn:microsoft.com/office/officeart/2005/8/layout/vList2"/>
    <dgm:cxn modelId="{EEF88616-4183-4ACD-A566-8C30D397B0A3}" srcId="{048B141A-76AA-4119-9BAE-17CC644E5483}" destId="{8C4705C7-0D3A-4306-A943-C40E23768781}" srcOrd="0" destOrd="0" parTransId="{02E7781D-76F9-4571-AEFE-A93BA6FDA724}" sibTransId="{B97727BB-C99E-41EF-9F2B-66C5339B91D5}"/>
    <dgm:cxn modelId="{33E7EC18-1D2A-45AD-AAC5-DC0D3999166B}" srcId="{048B141A-76AA-4119-9BAE-17CC644E5483}" destId="{9A5F559A-70E1-4259-8D8B-3CE1C777F0ED}" srcOrd="1" destOrd="0" parTransId="{A2F77BCD-1C1E-489B-B864-2AFECA7644FC}" sibTransId="{0D38A636-F917-47A3-B683-8AF6E5C9FB34}"/>
    <dgm:cxn modelId="{8775CE20-9E62-4B7E-9613-07C8D430E6BF}" type="presOf" srcId="{9A5F559A-70E1-4259-8D8B-3CE1C777F0ED}" destId="{0189ADF2-F575-42CB-9B69-70F74C712E42}" srcOrd="0" destOrd="0" presId="urn:microsoft.com/office/officeart/2005/8/layout/vList2"/>
    <dgm:cxn modelId="{3F2F665D-DBB4-44BA-A244-959FFF92A004}" srcId="{048B141A-76AA-4119-9BAE-17CC644E5483}" destId="{26B8AD31-AAD3-46D4-BAA0-371D18C82CDC}" srcOrd="2" destOrd="0" parTransId="{FAB270A8-5D30-42DB-80D2-030647737FEC}" sibTransId="{C5E459EC-EBA7-40B1-89C6-FDC67AC214AE}"/>
    <dgm:cxn modelId="{5564EC84-E285-4A2C-8878-BAB4A612815C}" srcId="{048B141A-76AA-4119-9BAE-17CC644E5483}" destId="{0A3AADD5-58AF-4533-B4EA-C2B4B5F9BF6A}" srcOrd="4" destOrd="0" parTransId="{9C13B69D-7CA7-458B-9777-ACC6EDAE10F4}" sibTransId="{671D0571-D384-4F00-9AD8-9B8D3243698A}"/>
    <dgm:cxn modelId="{15E6ED9F-37F6-44F0-BB27-575E94BF4586}" type="presOf" srcId="{048B141A-76AA-4119-9BAE-17CC644E5483}" destId="{4EC31B53-918F-4D09-8327-36FBA31D99C3}" srcOrd="0" destOrd="0" presId="urn:microsoft.com/office/officeart/2005/8/layout/vList2"/>
    <dgm:cxn modelId="{38883CAA-6A2C-42A3-81EA-38E97977B846}" type="presOf" srcId="{26B8AD31-AAD3-46D4-BAA0-371D18C82CDC}" destId="{35322E1D-989A-4C17-A3DC-34441FA6C4B7}" srcOrd="0" destOrd="0" presId="urn:microsoft.com/office/officeart/2005/8/layout/vList2"/>
    <dgm:cxn modelId="{F69198AB-C407-497F-A5FA-E73E49A1A45A}" type="presOf" srcId="{3A280122-0283-4EFB-9447-0C5D0FCB30A7}" destId="{0A79F10E-EC0C-48BC-B649-BCF709A8E6CA}" srcOrd="0" destOrd="0" presId="urn:microsoft.com/office/officeart/2005/8/layout/vList2"/>
    <dgm:cxn modelId="{364CB4FD-6AFF-42F8-A3D8-B5CD6E889AD2}" srcId="{048B141A-76AA-4119-9BAE-17CC644E5483}" destId="{3A280122-0283-4EFB-9447-0C5D0FCB30A7}" srcOrd="3" destOrd="0" parTransId="{96C36B41-7A5C-453C-A144-42E640EC6FBC}" sibTransId="{B6575C82-886E-4172-9FEB-E05E12A178DA}"/>
    <dgm:cxn modelId="{430C8B02-7B11-4E66-9770-9802B2C6282F}" type="presParOf" srcId="{4EC31B53-918F-4D09-8327-36FBA31D99C3}" destId="{78DC5903-ADBF-4247-BE9F-2AECF5D9815A}" srcOrd="0" destOrd="0" presId="urn:microsoft.com/office/officeart/2005/8/layout/vList2"/>
    <dgm:cxn modelId="{111E9A1F-8342-4FCB-92F5-3081A4BA0EC0}" type="presParOf" srcId="{4EC31B53-918F-4D09-8327-36FBA31D99C3}" destId="{16F11079-7853-409E-A5EE-C8E92AF46487}" srcOrd="1" destOrd="0" presId="urn:microsoft.com/office/officeart/2005/8/layout/vList2"/>
    <dgm:cxn modelId="{E7DC7734-F9B8-40C9-86ED-6C65DF809F36}" type="presParOf" srcId="{4EC31B53-918F-4D09-8327-36FBA31D99C3}" destId="{0189ADF2-F575-42CB-9B69-70F74C712E42}" srcOrd="2" destOrd="0" presId="urn:microsoft.com/office/officeart/2005/8/layout/vList2"/>
    <dgm:cxn modelId="{485D8EE7-1A31-4D86-ACE3-E411786731B7}" type="presParOf" srcId="{4EC31B53-918F-4D09-8327-36FBA31D99C3}" destId="{8B70F9E0-2DEA-424C-AE50-789634E2CBCA}" srcOrd="3" destOrd="0" presId="urn:microsoft.com/office/officeart/2005/8/layout/vList2"/>
    <dgm:cxn modelId="{17388ABF-4E76-486F-A1AE-4ADD5D014568}" type="presParOf" srcId="{4EC31B53-918F-4D09-8327-36FBA31D99C3}" destId="{35322E1D-989A-4C17-A3DC-34441FA6C4B7}" srcOrd="4" destOrd="0" presId="urn:microsoft.com/office/officeart/2005/8/layout/vList2"/>
    <dgm:cxn modelId="{27A58CDA-0BD2-499A-9F22-42BFD184172A}" type="presParOf" srcId="{4EC31B53-918F-4D09-8327-36FBA31D99C3}" destId="{257BAA33-BE24-4793-87AA-5E38700CDB1A}" srcOrd="5" destOrd="0" presId="urn:microsoft.com/office/officeart/2005/8/layout/vList2"/>
    <dgm:cxn modelId="{F0BC8814-6EFC-46ED-945D-095271A841FE}" type="presParOf" srcId="{4EC31B53-918F-4D09-8327-36FBA31D99C3}" destId="{0A79F10E-EC0C-48BC-B649-BCF709A8E6CA}" srcOrd="6" destOrd="0" presId="urn:microsoft.com/office/officeart/2005/8/layout/vList2"/>
    <dgm:cxn modelId="{B978EE85-50C1-4FCD-961A-D0C757438170}" type="presParOf" srcId="{4EC31B53-918F-4D09-8327-36FBA31D99C3}" destId="{1B1EB44F-84A9-4E9E-9F73-988845D57745}" srcOrd="7" destOrd="0" presId="urn:microsoft.com/office/officeart/2005/8/layout/vList2"/>
    <dgm:cxn modelId="{58A3683F-FC67-461A-AFC5-613CDE69FB16}" type="presParOf" srcId="{4EC31B53-918F-4D09-8327-36FBA31D99C3}" destId="{E4B27C73-4390-4107-89C2-7DAD80BD7D3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3A23B8-D1FD-4907-8556-9E3C1C1EDD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D64633-6613-44AF-843C-09E6B5204624}">
      <dgm:prSet/>
      <dgm:spPr/>
      <dgm:t>
        <a:bodyPr/>
        <a:lstStyle/>
        <a:p>
          <a:r>
            <a:rPr lang="en-US"/>
            <a:t>Provides trust</a:t>
          </a:r>
        </a:p>
      </dgm:t>
    </dgm:pt>
    <dgm:pt modelId="{FB852D14-57F3-41D5-8E0C-5240641CDA40}" type="parTrans" cxnId="{A2D9F214-4708-44A6-9D58-607F4313E812}">
      <dgm:prSet/>
      <dgm:spPr/>
      <dgm:t>
        <a:bodyPr/>
        <a:lstStyle/>
        <a:p>
          <a:endParaRPr lang="en-US"/>
        </a:p>
      </dgm:t>
    </dgm:pt>
    <dgm:pt modelId="{9791B349-A551-4C28-8B2E-BB2AF05CC25E}" type="sibTrans" cxnId="{A2D9F214-4708-44A6-9D58-607F4313E812}">
      <dgm:prSet/>
      <dgm:spPr/>
      <dgm:t>
        <a:bodyPr/>
        <a:lstStyle/>
        <a:p>
          <a:endParaRPr lang="en-US"/>
        </a:p>
      </dgm:t>
    </dgm:pt>
    <dgm:pt modelId="{6458BB18-2634-4BE8-9458-AC435FD34E58}">
      <dgm:prSet/>
      <dgm:spPr/>
      <dgm:t>
        <a:bodyPr/>
        <a:lstStyle/>
        <a:p>
          <a:r>
            <a:rPr lang="en-US"/>
            <a:t>Allows a secure connection</a:t>
          </a:r>
        </a:p>
      </dgm:t>
    </dgm:pt>
    <dgm:pt modelId="{C97AB467-FF28-4FF3-ACEB-CC976BC610E0}" type="parTrans" cxnId="{70F657BB-64A3-4070-9BC8-5D5BFB9DF9CD}">
      <dgm:prSet/>
      <dgm:spPr/>
      <dgm:t>
        <a:bodyPr/>
        <a:lstStyle/>
        <a:p>
          <a:endParaRPr lang="en-US"/>
        </a:p>
      </dgm:t>
    </dgm:pt>
    <dgm:pt modelId="{D81035E2-CA47-4195-BCC7-406429F0A0AB}" type="sibTrans" cxnId="{70F657BB-64A3-4070-9BC8-5D5BFB9DF9CD}">
      <dgm:prSet/>
      <dgm:spPr/>
      <dgm:t>
        <a:bodyPr/>
        <a:lstStyle/>
        <a:p>
          <a:endParaRPr lang="en-US"/>
        </a:p>
      </dgm:t>
    </dgm:pt>
    <dgm:pt modelId="{ACDEC94F-D2A3-458F-9CD3-92EF4D8AD8C3}">
      <dgm:prSet/>
      <dgm:spPr/>
      <dgm:t>
        <a:bodyPr/>
        <a:lstStyle/>
        <a:p>
          <a:r>
            <a:rPr lang="en-US"/>
            <a:t>Encrypts data</a:t>
          </a:r>
        </a:p>
      </dgm:t>
    </dgm:pt>
    <dgm:pt modelId="{1D056765-A551-4D9A-B453-1379EBB7F513}" type="parTrans" cxnId="{3AA4F9FB-57DE-4078-A959-0C21D02382CE}">
      <dgm:prSet/>
      <dgm:spPr/>
      <dgm:t>
        <a:bodyPr/>
        <a:lstStyle/>
        <a:p>
          <a:endParaRPr lang="en-US"/>
        </a:p>
      </dgm:t>
    </dgm:pt>
    <dgm:pt modelId="{0155812F-FC5F-4127-99BD-7DBF5E29A4FE}" type="sibTrans" cxnId="{3AA4F9FB-57DE-4078-A959-0C21D02382CE}">
      <dgm:prSet/>
      <dgm:spPr/>
      <dgm:t>
        <a:bodyPr/>
        <a:lstStyle/>
        <a:p>
          <a:endParaRPr lang="en-US"/>
        </a:p>
      </dgm:t>
    </dgm:pt>
    <dgm:pt modelId="{9BB31C58-3DFC-4E5B-9BE8-6A384BF4CF45}">
      <dgm:prSet/>
      <dgm:spPr/>
      <dgm:t>
        <a:bodyPr/>
        <a:lstStyle/>
        <a:p>
          <a:r>
            <a:rPr lang="en-US"/>
            <a:t>HTTPS</a:t>
          </a:r>
        </a:p>
      </dgm:t>
    </dgm:pt>
    <dgm:pt modelId="{A74EAC51-8555-4E3B-858C-01C64F5EEEDC}" type="parTrans" cxnId="{BC6CDA93-AB69-4636-A17D-6ED4DB34227B}">
      <dgm:prSet/>
      <dgm:spPr/>
      <dgm:t>
        <a:bodyPr/>
        <a:lstStyle/>
        <a:p>
          <a:endParaRPr lang="en-US"/>
        </a:p>
      </dgm:t>
    </dgm:pt>
    <dgm:pt modelId="{1BB2F1D5-D42D-48BE-889B-D1C6B909BF44}" type="sibTrans" cxnId="{BC6CDA93-AB69-4636-A17D-6ED4DB34227B}">
      <dgm:prSet/>
      <dgm:spPr/>
      <dgm:t>
        <a:bodyPr/>
        <a:lstStyle/>
        <a:p>
          <a:endParaRPr lang="en-US"/>
        </a:p>
      </dgm:t>
    </dgm:pt>
    <dgm:pt modelId="{B92D8ECE-44AF-411A-ADD0-86340845D290}" type="pres">
      <dgm:prSet presAssocID="{883A23B8-D1FD-4907-8556-9E3C1C1EDD5A}" presName="root" presStyleCnt="0">
        <dgm:presLayoutVars>
          <dgm:dir/>
          <dgm:resizeHandles val="exact"/>
        </dgm:presLayoutVars>
      </dgm:prSet>
      <dgm:spPr/>
    </dgm:pt>
    <dgm:pt modelId="{6F7E439B-C915-47DF-A3FF-8794768F3775}" type="pres">
      <dgm:prSet presAssocID="{62D64633-6613-44AF-843C-09E6B5204624}" presName="compNode" presStyleCnt="0"/>
      <dgm:spPr/>
    </dgm:pt>
    <dgm:pt modelId="{9D209BFF-0864-4DE2-9F49-A5D8DE55FF96}" type="pres">
      <dgm:prSet presAssocID="{62D64633-6613-44AF-843C-09E6B5204624}" presName="bgRect" presStyleLbl="bgShp" presStyleIdx="0" presStyleCnt="4"/>
      <dgm:spPr/>
    </dgm:pt>
    <dgm:pt modelId="{8CACA288-E18B-4038-B4DC-1A147442BD63}" type="pres">
      <dgm:prSet presAssocID="{62D64633-6613-44AF-843C-09E6B52046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011C66A8-6523-46DE-948D-DD0B131E91EC}" type="pres">
      <dgm:prSet presAssocID="{62D64633-6613-44AF-843C-09E6B5204624}" presName="spaceRect" presStyleCnt="0"/>
      <dgm:spPr/>
    </dgm:pt>
    <dgm:pt modelId="{4BDC139A-39EB-4945-AF4E-6E87AF81D5DD}" type="pres">
      <dgm:prSet presAssocID="{62D64633-6613-44AF-843C-09E6B5204624}" presName="parTx" presStyleLbl="revTx" presStyleIdx="0" presStyleCnt="4">
        <dgm:presLayoutVars>
          <dgm:chMax val="0"/>
          <dgm:chPref val="0"/>
        </dgm:presLayoutVars>
      </dgm:prSet>
      <dgm:spPr/>
    </dgm:pt>
    <dgm:pt modelId="{3CBF8ABD-B33B-432F-AB60-3A57D1F4FF4F}" type="pres">
      <dgm:prSet presAssocID="{9791B349-A551-4C28-8B2E-BB2AF05CC25E}" presName="sibTrans" presStyleCnt="0"/>
      <dgm:spPr/>
    </dgm:pt>
    <dgm:pt modelId="{0242D178-8682-4BD6-9C11-C3572569A5CE}" type="pres">
      <dgm:prSet presAssocID="{6458BB18-2634-4BE8-9458-AC435FD34E58}" presName="compNode" presStyleCnt="0"/>
      <dgm:spPr/>
    </dgm:pt>
    <dgm:pt modelId="{800AB9B3-413D-4142-97B2-5554E7143C44}" type="pres">
      <dgm:prSet presAssocID="{6458BB18-2634-4BE8-9458-AC435FD34E58}" presName="bgRect" presStyleLbl="bgShp" presStyleIdx="1" presStyleCnt="4"/>
      <dgm:spPr/>
    </dgm:pt>
    <dgm:pt modelId="{9B2FB480-1400-40B4-B54F-6254233B2704}" type="pres">
      <dgm:prSet presAssocID="{6458BB18-2634-4BE8-9458-AC435FD34E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FD0F465D-8BA2-47E7-AD9D-D7ACCD5C278F}" type="pres">
      <dgm:prSet presAssocID="{6458BB18-2634-4BE8-9458-AC435FD34E58}" presName="spaceRect" presStyleCnt="0"/>
      <dgm:spPr/>
    </dgm:pt>
    <dgm:pt modelId="{2D915AA0-92BA-4B43-8A51-372C634E6DE8}" type="pres">
      <dgm:prSet presAssocID="{6458BB18-2634-4BE8-9458-AC435FD34E58}" presName="parTx" presStyleLbl="revTx" presStyleIdx="1" presStyleCnt="4">
        <dgm:presLayoutVars>
          <dgm:chMax val="0"/>
          <dgm:chPref val="0"/>
        </dgm:presLayoutVars>
      </dgm:prSet>
      <dgm:spPr/>
    </dgm:pt>
    <dgm:pt modelId="{60DE3508-CE14-4493-B4CE-39E6D7234F8B}" type="pres">
      <dgm:prSet presAssocID="{D81035E2-CA47-4195-BCC7-406429F0A0AB}" presName="sibTrans" presStyleCnt="0"/>
      <dgm:spPr/>
    </dgm:pt>
    <dgm:pt modelId="{F578DA36-D469-45FC-B0C4-233C0710052B}" type="pres">
      <dgm:prSet presAssocID="{ACDEC94F-D2A3-458F-9CD3-92EF4D8AD8C3}" presName="compNode" presStyleCnt="0"/>
      <dgm:spPr/>
    </dgm:pt>
    <dgm:pt modelId="{9164F6CD-2658-42BF-98FD-1CF584F4D8D1}" type="pres">
      <dgm:prSet presAssocID="{ACDEC94F-D2A3-458F-9CD3-92EF4D8AD8C3}" presName="bgRect" presStyleLbl="bgShp" presStyleIdx="2" presStyleCnt="4"/>
      <dgm:spPr/>
    </dgm:pt>
    <dgm:pt modelId="{850FAD88-3931-46AC-8A93-BDCAB0EEC231}" type="pres">
      <dgm:prSet presAssocID="{ACDEC94F-D2A3-458F-9CD3-92EF4D8AD8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0A1BB557-2DE5-4C21-B1BB-9B441FEA3C26}" type="pres">
      <dgm:prSet presAssocID="{ACDEC94F-D2A3-458F-9CD3-92EF4D8AD8C3}" presName="spaceRect" presStyleCnt="0"/>
      <dgm:spPr/>
    </dgm:pt>
    <dgm:pt modelId="{94F546F0-85BB-441A-9088-4DB2A96B3437}" type="pres">
      <dgm:prSet presAssocID="{ACDEC94F-D2A3-458F-9CD3-92EF4D8AD8C3}" presName="parTx" presStyleLbl="revTx" presStyleIdx="2" presStyleCnt="4">
        <dgm:presLayoutVars>
          <dgm:chMax val="0"/>
          <dgm:chPref val="0"/>
        </dgm:presLayoutVars>
      </dgm:prSet>
      <dgm:spPr/>
    </dgm:pt>
    <dgm:pt modelId="{84772971-A95A-495F-BC85-F9105FBC2F61}" type="pres">
      <dgm:prSet presAssocID="{0155812F-FC5F-4127-99BD-7DBF5E29A4FE}" presName="sibTrans" presStyleCnt="0"/>
      <dgm:spPr/>
    </dgm:pt>
    <dgm:pt modelId="{2A494BED-F0A4-42FE-818F-E942081FA70B}" type="pres">
      <dgm:prSet presAssocID="{9BB31C58-3DFC-4E5B-9BE8-6A384BF4CF45}" presName="compNode" presStyleCnt="0"/>
      <dgm:spPr/>
    </dgm:pt>
    <dgm:pt modelId="{3B589B97-BB12-446F-8A90-249D1E327B9D}" type="pres">
      <dgm:prSet presAssocID="{9BB31C58-3DFC-4E5B-9BE8-6A384BF4CF45}" presName="bgRect" presStyleLbl="bgShp" presStyleIdx="3" presStyleCnt="4"/>
      <dgm:spPr/>
    </dgm:pt>
    <dgm:pt modelId="{C94C4603-4456-4BBC-A66D-27E0E4C2AE07}" type="pres">
      <dgm:prSet presAssocID="{9BB31C58-3DFC-4E5B-9BE8-6A384BF4CF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FA23132-EC40-46B5-AAB2-F331334245E8}" type="pres">
      <dgm:prSet presAssocID="{9BB31C58-3DFC-4E5B-9BE8-6A384BF4CF45}" presName="spaceRect" presStyleCnt="0"/>
      <dgm:spPr/>
    </dgm:pt>
    <dgm:pt modelId="{1D0A58FF-BA32-40DE-B948-26762B1D1C7D}" type="pres">
      <dgm:prSet presAssocID="{9BB31C58-3DFC-4E5B-9BE8-6A384BF4CF45}" presName="parTx" presStyleLbl="revTx" presStyleIdx="3" presStyleCnt="4">
        <dgm:presLayoutVars>
          <dgm:chMax val="0"/>
          <dgm:chPref val="0"/>
        </dgm:presLayoutVars>
      </dgm:prSet>
      <dgm:spPr/>
    </dgm:pt>
  </dgm:ptLst>
  <dgm:cxnLst>
    <dgm:cxn modelId="{25A2E00D-C5F1-47C0-9596-5B29CDA62294}" type="presOf" srcId="{6458BB18-2634-4BE8-9458-AC435FD34E58}" destId="{2D915AA0-92BA-4B43-8A51-372C634E6DE8}" srcOrd="0" destOrd="0" presId="urn:microsoft.com/office/officeart/2018/2/layout/IconVerticalSolidList"/>
    <dgm:cxn modelId="{A2D9F214-4708-44A6-9D58-607F4313E812}" srcId="{883A23B8-D1FD-4907-8556-9E3C1C1EDD5A}" destId="{62D64633-6613-44AF-843C-09E6B5204624}" srcOrd="0" destOrd="0" parTransId="{FB852D14-57F3-41D5-8E0C-5240641CDA40}" sibTransId="{9791B349-A551-4C28-8B2E-BB2AF05CC25E}"/>
    <dgm:cxn modelId="{EE80117B-CB92-4F5C-9CFA-83070BCA605A}" type="presOf" srcId="{ACDEC94F-D2A3-458F-9CD3-92EF4D8AD8C3}" destId="{94F546F0-85BB-441A-9088-4DB2A96B3437}" srcOrd="0" destOrd="0" presId="urn:microsoft.com/office/officeart/2018/2/layout/IconVerticalSolidList"/>
    <dgm:cxn modelId="{BC6CDA93-AB69-4636-A17D-6ED4DB34227B}" srcId="{883A23B8-D1FD-4907-8556-9E3C1C1EDD5A}" destId="{9BB31C58-3DFC-4E5B-9BE8-6A384BF4CF45}" srcOrd="3" destOrd="0" parTransId="{A74EAC51-8555-4E3B-858C-01C64F5EEEDC}" sibTransId="{1BB2F1D5-D42D-48BE-889B-D1C6B909BF44}"/>
    <dgm:cxn modelId="{8A73B9B0-5642-4620-A9AC-7C8E03253FFA}" type="presOf" srcId="{62D64633-6613-44AF-843C-09E6B5204624}" destId="{4BDC139A-39EB-4945-AF4E-6E87AF81D5DD}" srcOrd="0" destOrd="0" presId="urn:microsoft.com/office/officeart/2018/2/layout/IconVerticalSolidList"/>
    <dgm:cxn modelId="{F57723B8-A86D-47F3-A7C6-5138232B7AD0}" type="presOf" srcId="{9BB31C58-3DFC-4E5B-9BE8-6A384BF4CF45}" destId="{1D0A58FF-BA32-40DE-B948-26762B1D1C7D}" srcOrd="0" destOrd="0" presId="urn:microsoft.com/office/officeart/2018/2/layout/IconVerticalSolidList"/>
    <dgm:cxn modelId="{70F657BB-64A3-4070-9BC8-5D5BFB9DF9CD}" srcId="{883A23B8-D1FD-4907-8556-9E3C1C1EDD5A}" destId="{6458BB18-2634-4BE8-9458-AC435FD34E58}" srcOrd="1" destOrd="0" parTransId="{C97AB467-FF28-4FF3-ACEB-CC976BC610E0}" sibTransId="{D81035E2-CA47-4195-BCC7-406429F0A0AB}"/>
    <dgm:cxn modelId="{7DAE52D9-194C-4220-A0DB-8E1AEB43FEA5}" type="presOf" srcId="{883A23B8-D1FD-4907-8556-9E3C1C1EDD5A}" destId="{B92D8ECE-44AF-411A-ADD0-86340845D290}" srcOrd="0" destOrd="0" presId="urn:microsoft.com/office/officeart/2018/2/layout/IconVerticalSolidList"/>
    <dgm:cxn modelId="{3AA4F9FB-57DE-4078-A959-0C21D02382CE}" srcId="{883A23B8-D1FD-4907-8556-9E3C1C1EDD5A}" destId="{ACDEC94F-D2A3-458F-9CD3-92EF4D8AD8C3}" srcOrd="2" destOrd="0" parTransId="{1D056765-A551-4D9A-B453-1379EBB7F513}" sibTransId="{0155812F-FC5F-4127-99BD-7DBF5E29A4FE}"/>
    <dgm:cxn modelId="{7860CEF1-78E8-4F78-8C52-68AEFF771A64}" type="presParOf" srcId="{B92D8ECE-44AF-411A-ADD0-86340845D290}" destId="{6F7E439B-C915-47DF-A3FF-8794768F3775}" srcOrd="0" destOrd="0" presId="urn:microsoft.com/office/officeart/2018/2/layout/IconVerticalSolidList"/>
    <dgm:cxn modelId="{B51294EC-2933-4347-8E27-19951C0450B7}" type="presParOf" srcId="{6F7E439B-C915-47DF-A3FF-8794768F3775}" destId="{9D209BFF-0864-4DE2-9F49-A5D8DE55FF96}" srcOrd="0" destOrd="0" presId="urn:microsoft.com/office/officeart/2018/2/layout/IconVerticalSolidList"/>
    <dgm:cxn modelId="{0DE79826-4A27-4B3E-8DF0-809BDFA0A0D6}" type="presParOf" srcId="{6F7E439B-C915-47DF-A3FF-8794768F3775}" destId="{8CACA288-E18B-4038-B4DC-1A147442BD63}" srcOrd="1" destOrd="0" presId="urn:microsoft.com/office/officeart/2018/2/layout/IconVerticalSolidList"/>
    <dgm:cxn modelId="{02892068-E76F-455A-87FA-8DBFB704E14B}" type="presParOf" srcId="{6F7E439B-C915-47DF-A3FF-8794768F3775}" destId="{011C66A8-6523-46DE-948D-DD0B131E91EC}" srcOrd="2" destOrd="0" presId="urn:microsoft.com/office/officeart/2018/2/layout/IconVerticalSolidList"/>
    <dgm:cxn modelId="{B5377072-7CD2-42A2-B72E-775B275198DE}" type="presParOf" srcId="{6F7E439B-C915-47DF-A3FF-8794768F3775}" destId="{4BDC139A-39EB-4945-AF4E-6E87AF81D5DD}" srcOrd="3" destOrd="0" presId="urn:microsoft.com/office/officeart/2018/2/layout/IconVerticalSolidList"/>
    <dgm:cxn modelId="{D52851D5-0F1C-44AF-8F62-88A59B2F4D06}" type="presParOf" srcId="{B92D8ECE-44AF-411A-ADD0-86340845D290}" destId="{3CBF8ABD-B33B-432F-AB60-3A57D1F4FF4F}" srcOrd="1" destOrd="0" presId="urn:microsoft.com/office/officeart/2018/2/layout/IconVerticalSolidList"/>
    <dgm:cxn modelId="{9C1F07FB-D998-4032-A551-2B515493B66C}" type="presParOf" srcId="{B92D8ECE-44AF-411A-ADD0-86340845D290}" destId="{0242D178-8682-4BD6-9C11-C3572569A5CE}" srcOrd="2" destOrd="0" presId="urn:microsoft.com/office/officeart/2018/2/layout/IconVerticalSolidList"/>
    <dgm:cxn modelId="{B7F8E5A5-09E6-4CA8-96DB-E00933CE96DE}" type="presParOf" srcId="{0242D178-8682-4BD6-9C11-C3572569A5CE}" destId="{800AB9B3-413D-4142-97B2-5554E7143C44}" srcOrd="0" destOrd="0" presId="urn:microsoft.com/office/officeart/2018/2/layout/IconVerticalSolidList"/>
    <dgm:cxn modelId="{B083A219-5DE4-495E-B578-AB9B1D553F39}" type="presParOf" srcId="{0242D178-8682-4BD6-9C11-C3572569A5CE}" destId="{9B2FB480-1400-40B4-B54F-6254233B2704}" srcOrd="1" destOrd="0" presId="urn:microsoft.com/office/officeart/2018/2/layout/IconVerticalSolidList"/>
    <dgm:cxn modelId="{A61C4E57-F381-42AC-85FB-CF4A42D7DD9C}" type="presParOf" srcId="{0242D178-8682-4BD6-9C11-C3572569A5CE}" destId="{FD0F465D-8BA2-47E7-AD9D-D7ACCD5C278F}" srcOrd="2" destOrd="0" presId="urn:microsoft.com/office/officeart/2018/2/layout/IconVerticalSolidList"/>
    <dgm:cxn modelId="{443E2A60-8506-4D86-9F9C-648E62FEBFBC}" type="presParOf" srcId="{0242D178-8682-4BD6-9C11-C3572569A5CE}" destId="{2D915AA0-92BA-4B43-8A51-372C634E6DE8}" srcOrd="3" destOrd="0" presId="urn:microsoft.com/office/officeart/2018/2/layout/IconVerticalSolidList"/>
    <dgm:cxn modelId="{0B6A0560-F81E-4E7B-8882-7BECF500B579}" type="presParOf" srcId="{B92D8ECE-44AF-411A-ADD0-86340845D290}" destId="{60DE3508-CE14-4493-B4CE-39E6D7234F8B}" srcOrd="3" destOrd="0" presId="urn:microsoft.com/office/officeart/2018/2/layout/IconVerticalSolidList"/>
    <dgm:cxn modelId="{438272DB-548B-4986-9FC5-BD5860A92C75}" type="presParOf" srcId="{B92D8ECE-44AF-411A-ADD0-86340845D290}" destId="{F578DA36-D469-45FC-B0C4-233C0710052B}" srcOrd="4" destOrd="0" presId="urn:microsoft.com/office/officeart/2018/2/layout/IconVerticalSolidList"/>
    <dgm:cxn modelId="{E8C6A58D-9547-49A1-B834-7CBFE8ED2CAC}" type="presParOf" srcId="{F578DA36-D469-45FC-B0C4-233C0710052B}" destId="{9164F6CD-2658-42BF-98FD-1CF584F4D8D1}" srcOrd="0" destOrd="0" presId="urn:microsoft.com/office/officeart/2018/2/layout/IconVerticalSolidList"/>
    <dgm:cxn modelId="{D61A5D3C-1C1B-4F9D-9304-42B72250851F}" type="presParOf" srcId="{F578DA36-D469-45FC-B0C4-233C0710052B}" destId="{850FAD88-3931-46AC-8A93-BDCAB0EEC231}" srcOrd="1" destOrd="0" presId="urn:microsoft.com/office/officeart/2018/2/layout/IconVerticalSolidList"/>
    <dgm:cxn modelId="{11306CF6-3AAC-4378-84A6-DF60D543CA46}" type="presParOf" srcId="{F578DA36-D469-45FC-B0C4-233C0710052B}" destId="{0A1BB557-2DE5-4C21-B1BB-9B441FEA3C26}" srcOrd="2" destOrd="0" presId="urn:microsoft.com/office/officeart/2018/2/layout/IconVerticalSolidList"/>
    <dgm:cxn modelId="{4FDD0FB1-09CD-4714-9CBD-74230BC25042}" type="presParOf" srcId="{F578DA36-D469-45FC-B0C4-233C0710052B}" destId="{94F546F0-85BB-441A-9088-4DB2A96B3437}" srcOrd="3" destOrd="0" presId="urn:microsoft.com/office/officeart/2018/2/layout/IconVerticalSolidList"/>
    <dgm:cxn modelId="{D91BE70D-0E1D-4217-86AD-FF22A28FA223}" type="presParOf" srcId="{B92D8ECE-44AF-411A-ADD0-86340845D290}" destId="{84772971-A95A-495F-BC85-F9105FBC2F61}" srcOrd="5" destOrd="0" presId="urn:microsoft.com/office/officeart/2018/2/layout/IconVerticalSolidList"/>
    <dgm:cxn modelId="{049BA75F-93E5-4D6C-BD95-EC2B9AE8F382}" type="presParOf" srcId="{B92D8ECE-44AF-411A-ADD0-86340845D290}" destId="{2A494BED-F0A4-42FE-818F-E942081FA70B}" srcOrd="6" destOrd="0" presId="urn:microsoft.com/office/officeart/2018/2/layout/IconVerticalSolidList"/>
    <dgm:cxn modelId="{92DF408E-1C82-4F5D-AE46-6DBE0D036F46}" type="presParOf" srcId="{2A494BED-F0A4-42FE-818F-E942081FA70B}" destId="{3B589B97-BB12-446F-8A90-249D1E327B9D}" srcOrd="0" destOrd="0" presId="urn:microsoft.com/office/officeart/2018/2/layout/IconVerticalSolidList"/>
    <dgm:cxn modelId="{FF027682-95F0-44F8-B3EF-BAD7DFE17FCB}" type="presParOf" srcId="{2A494BED-F0A4-42FE-818F-E942081FA70B}" destId="{C94C4603-4456-4BBC-A66D-27E0E4C2AE07}" srcOrd="1" destOrd="0" presId="urn:microsoft.com/office/officeart/2018/2/layout/IconVerticalSolidList"/>
    <dgm:cxn modelId="{F3335A16-BDA3-40F6-B43A-076501CBFD81}" type="presParOf" srcId="{2A494BED-F0A4-42FE-818F-E942081FA70B}" destId="{1FA23132-EC40-46B5-AAB2-F331334245E8}" srcOrd="2" destOrd="0" presId="urn:microsoft.com/office/officeart/2018/2/layout/IconVerticalSolidList"/>
    <dgm:cxn modelId="{A4D08982-11D0-4B49-98DE-E486F798C508}" type="presParOf" srcId="{2A494BED-F0A4-42FE-818F-E942081FA70B}" destId="{1D0A58FF-BA32-40DE-B948-26762B1D1C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C5903-ADBF-4247-BE9F-2AECF5D9815A}">
      <dsp:nvSpPr>
        <dsp:cNvPr id="0" name=""/>
        <dsp:cNvSpPr/>
      </dsp:nvSpPr>
      <dsp:spPr>
        <a:xfrm>
          <a:off x="0" y="33125"/>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Layer of validation of data</a:t>
          </a:r>
        </a:p>
      </dsp:txBody>
      <dsp:txXfrm>
        <a:off x="31613" y="64738"/>
        <a:ext cx="8471174" cy="584369"/>
      </dsp:txXfrm>
    </dsp:sp>
    <dsp:sp modelId="{0189ADF2-F575-42CB-9B69-70F74C712E42}">
      <dsp:nvSpPr>
        <dsp:cNvPr id="0" name=""/>
        <dsp:cNvSpPr/>
      </dsp:nvSpPr>
      <dsp:spPr>
        <a:xfrm>
          <a:off x="0" y="758480"/>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Secures both ends of transmission</a:t>
          </a:r>
        </a:p>
      </dsp:txBody>
      <dsp:txXfrm>
        <a:off x="31613" y="790093"/>
        <a:ext cx="8471174" cy="584369"/>
      </dsp:txXfrm>
    </dsp:sp>
    <dsp:sp modelId="{35322E1D-989A-4C17-A3DC-34441FA6C4B7}">
      <dsp:nvSpPr>
        <dsp:cNvPr id="0" name=""/>
        <dsp:cNvSpPr/>
      </dsp:nvSpPr>
      <dsp:spPr>
        <a:xfrm>
          <a:off x="0" y="1483836"/>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Anyone can validate!</a:t>
          </a:r>
        </a:p>
      </dsp:txBody>
      <dsp:txXfrm>
        <a:off x="31613" y="1515449"/>
        <a:ext cx="8471174" cy="584369"/>
      </dsp:txXfrm>
    </dsp:sp>
    <dsp:sp modelId="{0A79F10E-EC0C-48BC-B649-BCF709A8E6CA}">
      <dsp:nvSpPr>
        <dsp:cNvPr id="0" name=""/>
        <dsp:cNvSpPr/>
      </dsp:nvSpPr>
      <dsp:spPr>
        <a:xfrm>
          <a:off x="0" y="2209191"/>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Protects original secret</a:t>
          </a:r>
        </a:p>
      </dsp:txBody>
      <dsp:txXfrm>
        <a:off x="31613" y="2240804"/>
        <a:ext cx="8471174" cy="584369"/>
      </dsp:txXfrm>
    </dsp:sp>
    <dsp:sp modelId="{E4B27C73-4390-4107-89C2-7DAD80BD7D3D}">
      <dsp:nvSpPr>
        <dsp:cNvPr id="0" name=""/>
        <dsp:cNvSpPr/>
      </dsp:nvSpPr>
      <dsp:spPr>
        <a:xfrm>
          <a:off x="0" y="2934546"/>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dirty="0"/>
            <a:t>irreversible</a:t>
          </a:r>
        </a:p>
      </dsp:txBody>
      <dsp:txXfrm>
        <a:off x="31613" y="2966159"/>
        <a:ext cx="8471174" cy="58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09BFF-0864-4DE2-9F49-A5D8DE55FF96}">
      <dsp:nvSpPr>
        <dsp:cNvPr id="0" name=""/>
        <dsp:cNvSpPr/>
      </dsp:nvSpPr>
      <dsp:spPr>
        <a:xfrm>
          <a:off x="0" y="1979"/>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ACA288-E18B-4038-B4DC-1A147442BD63}">
      <dsp:nvSpPr>
        <dsp:cNvPr id="0" name=""/>
        <dsp:cNvSpPr/>
      </dsp:nvSpPr>
      <dsp:spPr>
        <a:xfrm>
          <a:off x="303439" y="227678"/>
          <a:ext cx="551708" cy="551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DC139A-39EB-4945-AF4E-6E87AF81D5DD}">
      <dsp:nvSpPr>
        <dsp:cNvPr id="0" name=""/>
        <dsp:cNvSpPr/>
      </dsp:nvSpPr>
      <dsp:spPr>
        <a:xfrm>
          <a:off x="1158587" y="1979"/>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Provides trust</a:t>
          </a:r>
        </a:p>
      </dsp:txBody>
      <dsp:txXfrm>
        <a:off x="1158587" y="1979"/>
        <a:ext cx="5031871" cy="1003106"/>
      </dsp:txXfrm>
    </dsp:sp>
    <dsp:sp modelId="{800AB9B3-413D-4142-97B2-5554E7143C44}">
      <dsp:nvSpPr>
        <dsp:cNvPr id="0" name=""/>
        <dsp:cNvSpPr/>
      </dsp:nvSpPr>
      <dsp:spPr>
        <a:xfrm>
          <a:off x="0" y="1255861"/>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2FB480-1400-40B4-B54F-6254233B2704}">
      <dsp:nvSpPr>
        <dsp:cNvPr id="0" name=""/>
        <dsp:cNvSpPr/>
      </dsp:nvSpPr>
      <dsp:spPr>
        <a:xfrm>
          <a:off x="303439" y="1481560"/>
          <a:ext cx="551708" cy="551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15AA0-92BA-4B43-8A51-372C634E6DE8}">
      <dsp:nvSpPr>
        <dsp:cNvPr id="0" name=""/>
        <dsp:cNvSpPr/>
      </dsp:nvSpPr>
      <dsp:spPr>
        <a:xfrm>
          <a:off x="1158587" y="1255861"/>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Allows a secure connection</a:t>
          </a:r>
        </a:p>
      </dsp:txBody>
      <dsp:txXfrm>
        <a:off x="1158587" y="1255861"/>
        <a:ext cx="5031871" cy="1003106"/>
      </dsp:txXfrm>
    </dsp:sp>
    <dsp:sp modelId="{9164F6CD-2658-42BF-98FD-1CF584F4D8D1}">
      <dsp:nvSpPr>
        <dsp:cNvPr id="0" name=""/>
        <dsp:cNvSpPr/>
      </dsp:nvSpPr>
      <dsp:spPr>
        <a:xfrm>
          <a:off x="0" y="2509744"/>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FAD88-3931-46AC-8A93-BDCAB0EEC231}">
      <dsp:nvSpPr>
        <dsp:cNvPr id="0" name=""/>
        <dsp:cNvSpPr/>
      </dsp:nvSpPr>
      <dsp:spPr>
        <a:xfrm>
          <a:off x="303439" y="2735443"/>
          <a:ext cx="551708" cy="551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F546F0-85BB-441A-9088-4DB2A96B3437}">
      <dsp:nvSpPr>
        <dsp:cNvPr id="0" name=""/>
        <dsp:cNvSpPr/>
      </dsp:nvSpPr>
      <dsp:spPr>
        <a:xfrm>
          <a:off x="1158587" y="2509744"/>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Encrypts data</a:t>
          </a:r>
        </a:p>
      </dsp:txBody>
      <dsp:txXfrm>
        <a:off x="1158587" y="2509744"/>
        <a:ext cx="5031871" cy="1003106"/>
      </dsp:txXfrm>
    </dsp:sp>
    <dsp:sp modelId="{3B589B97-BB12-446F-8A90-249D1E327B9D}">
      <dsp:nvSpPr>
        <dsp:cNvPr id="0" name=""/>
        <dsp:cNvSpPr/>
      </dsp:nvSpPr>
      <dsp:spPr>
        <a:xfrm>
          <a:off x="0" y="3763627"/>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4C4603-4456-4BBC-A66D-27E0E4C2AE07}">
      <dsp:nvSpPr>
        <dsp:cNvPr id="0" name=""/>
        <dsp:cNvSpPr/>
      </dsp:nvSpPr>
      <dsp:spPr>
        <a:xfrm>
          <a:off x="303439" y="3989326"/>
          <a:ext cx="551708" cy="5517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0A58FF-BA32-40DE-B948-26762B1D1C7D}">
      <dsp:nvSpPr>
        <dsp:cNvPr id="0" name=""/>
        <dsp:cNvSpPr/>
      </dsp:nvSpPr>
      <dsp:spPr>
        <a:xfrm>
          <a:off x="1158587" y="3763627"/>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HTTPS</a:t>
          </a:r>
        </a:p>
      </dsp:txBody>
      <dsp:txXfrm>
        <a:off x="1158587" y="3763627"/>
        <a:ext cx="5031871" cy="10031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7/21/23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Diffie-Hellman-Merkle key exchange</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159707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1852103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alternative to end-to-end encryption is client-to-server encryption. </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920149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representation of hashing passwords using MD5. MD5 hashes have a relatively high potential for collision, so we don’t use it much anymore due to this. In this image, we can see that we have a collision between the first password and the last one. </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4105096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hashing – here we can see a series of inputs hashed and presented in a digest. </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146802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 rainbow table, you need a hash, and a “reduction” function. We just discussed hashing, so what’s a reduction? We’re not reversing hashes, but we are taking a hash and creating a usable password with them. Each time we reduce an input hash, we will generate a new potential hash that we can use to authenticate with. </a:t>
            </a:r>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1468394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MITM, password sniffing, collecting cleartext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682177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 attackers were arrested for collecting improperly protected network traffic after a breach on multiple companies. They were looking for financial transaction information, which they found and then used to steal 6 Million Euros  or $6.8 Million.</a:t>
            </a:r>
          </a:p>
        </p:txBody>
      </p:sp>
      <p:sp>
        <p:nvSpPr>
          <p:cNvPr id="4" name="Slide Number Placeholder 3"/>
          <p:cNvSpPr>
            <a:spLocks noGrp="1"/>
          </p:cNvSpPr>
          <p:nvPr>
            <p:ph type="sldNum" sz="quarter" idx="5"/>
          </p:nvPr>
        </p:nvSpPr>
        <p:spPr/>
        <p:txBody>
          <a:bodyPr/>
          <a:lstStyle/>
          <a:p>
            <a:fld id="{10D988CA-5978-2244-BA11-DC1A92DB7F45}" type="slidenum">
              <a:rPr lang="en-US" smtClean="0"/>
              <a:t>55</a:t>
            </a:fld>
            <a:endParaRPr lang="en-US"/>
          </a:p>
        </p:txBody>
      </p:sp>
    </p:spTree>
    <p:extLst>
      <p:ext uri="{BB962C8B-B14F-4D97-AF65-F5344CB8AC3E}">
        <p14:creationId xmlns:p14="http://schemas.microsoft.com/office/powerpoint/2010/main" val="37307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57</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how encryption works, we need to first understand the two basic states information can be in when they’re encrypted. When we have information we can read whenever we want, we can give to someone else and let them read it, we have text we can clearly read. Cleartext. Now, once we encrypt our information, we’ll have something completely different. We’ll have something totally unreadable by humans. We’ll have a cipher, </a:t>
            </a:r>
            <a:r>
              <a:rPr lang="en-US"/>
              <a:t>or ciphertext.</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164638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week, we talked about “hashing” Does anyone remember the context of what we discussed hashing in?</a:t>
            </a:r>
          </a:p>
          <a:p>
            <a:r>
              <a:rPr lang="en-US" dirty="0"/>
              <a:t>We talked about hashing in the context of CRCs on information sent over a network.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506606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9ece086e9bac491fac5c1d1046ca11d737b92a2b2ebd93f005d7b710110c0a678288166e7fbe796883a4f2e9b3ca9f484f521d0ce464345cc1aec96779149c14</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580124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Password reuse. Implementation failure. Brute force attacks.</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39665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1272568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 interception and password cracking</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3530872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2206204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361506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7/21/23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1187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7/21/23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083056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35103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113841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769103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9139027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984728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84067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98746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7/21/23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98867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31201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7/21/23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9677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27266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63643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9026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7/21/23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71903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7/21/23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5509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160EA64-D806-43AC-9DF2-F8C432F32B4C}" type="datetimeFigureOut">
              <a:rPr lang="en-US" smtClean="0"/>
              <a:t>7/21/23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691746325"/>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974F5-C877-037B-7955-31E680DE8F92}"/>
              </a:ext>
            </a:extLst>
          </p:cNvPr>
          <p:cNvPicPr>
            <a:picLocks noChangeAspect="1"/>
          </p:cNvPicPr>
          <p:nvPr/>
        </p:nvPicPr>
        <p:blipFill rotWithShape="1">
          <a:blip r:embed="rId2">
            <a:alphaModFix amt="40000"/>
          </a:blip>
          <a:srcRect t="205" b="14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a:bodyPr>
          <a:lstStyle/>
          <a:p>
            <a:r>
              <a:rPr lang="en-US">
                <a:solidFill>
                  <a:schemeClr val="tx1"/>
                </a:solidFill>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154955" y="4777379"/>
            <a:ext cx="8825658" cy="1416591"/>
          </a:xfrm>
        </p:spPr>
        <p:txBody>
          <a:bodyPr>
            <a:normAutofit/>
          </a:bodyPr>
          <a:lstStyle/>
          <a:p>
            <a:pPr>
              <a:lnSpc>
                <a:spcPct val="90000"/>
              </a:lnSpc>
            </a:pPr>
            <a:r>
              <a:rPr lang="en-US" b="1" dirty="0">
                <a:solidFill>
                  <a:schemeClr val="tx1"/>
                </a:solidFill>
              </a:rPr>
              <a:t>Week 1 Day 3</a:t>
            </a:r>
          </a:p>
          <a:p>
            <a:pPr>
              <a:lnSpc>
                <a:spcPct val="90000"/>
              </a:lnSpc>
            </a:pPr>
            <a:r>
              <a:rPr lang="en-US" sz="1000" dirty="0">
                <a:solidFill>
                  <a:schemeClr val="tx1"/>
                </a:solidFill>
              </a:rPr>
              <a:t>Led by: Emily Crose</a:t>
            </a:r>
          </a:p>
          <a:p>
            <a:pPr>
              <a:lnSpc>
                <a:spcPct val="90000"/>
              </a:lnSpc>
            </a:pPr>
            <a:r>
              <a:rPr lang="en-US" sz="1000" dirty="0">
                <a:solidFill>
                  <a:schemeClr val="tx1"/>
                </a:solidFill>
              </a:rPr>
              <a:t>for</a:t>
            </a:r>
          </a:p>
          <a:p>
            <a:pPr>
              <a:lnSpc>
                <a:spcPct val="90000"/>
              </a:lnSpc>
            </a:pPr>
            <a:r>
              <a:rPr lang="en-US" sz="1000" dirty="0">
                <a:solidFill>
                  <a:schemeClr val="tx1"/>
                </a:solidFill>
              </a:rPr>
              <a:t>Oakland University</a:t>
            </a:r>
          </a:p>
        </p:txBody>
      </p:sp>
    </p:spTree>
    <p:extLst>
      <p:ext uri="{BB962C8B-B14F-4D97-AF65-F5344CB8AC3E}">
        <p14:creationId xmlns:p14="http://schemas.microsoft.com/office/powerpoint/2010/main" val="19386818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35">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E89D9-AE00-3F92-9842-04C62A4BF0C5}"/>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800" dirty="0"/>
              <a:t>Let’s try some hash!</a:t>
            </a:r>
          </a:p>
        </p:txBody>
      </p:sp>
      <p:sp>
        <p:nvSpPr>
          <p:cNvPr id="3" name="Content Placeholder 2">
            <a:extLst>
              <a:ext uri="{FF2B5EF4-FFF2-40B4-BE49-F238E27FC236}">
                <a16:creationId xmlns:a16="http://schemas.microsoft.com/office/drawing/2014/main" id="{25A68A91-E286-62D6-FF00-29DB8AA5C1CE}"/>
              </a:ext>
            </a:extLst>
          </p:cNvPr>
          <p:cNvSpPr>
            <a:spLocks noGrp="1"/>
          </p:cNvSpPr>
          <p:nvPr>
            <p:ph idx="1"/>
          </p:nvPr>
        </p:nvSpPr>
        <p:spPr>
          <a:xfrm>
            <a:off x="684212" y="3843867"/>
            <a:ext cx="4816572" cy="1947333"/>
          </a:xfrm>
        </p:spPr>
        <p:txBody>
          <a:bodyPr vert="horz" lIns="91440" tIns="45720" rIns="91440" bIns="45720" rtlCol="0" anchor="t">
            <a:normAutofit/>
          </a:bodyPr>
          <a:lstStyle/>
          <a:p>
            <a:pPr marL="0" indent="0">
              <a:buNone/>
            </a:pPr>
            <a:r>
              <a:rPr lang="en-US" sz="2100"/>
              <a:t>https://gchq.github.io/CyberChef/</a:t>
            </a:r>
          </a:p>
        </p:txBody>
      </p:sp>
      <p:pic>
        <p:nvPicPr>
          <p:cNvPr id="22" name="Picture 21" descr="One in a crowd">
            <a:extLst>
              <a:ext uri="{FF2B5EF4-FFF2-40B4-BE49-F238E27FC236}">
                <a16:creationId xmlns:a16="http://schemas.microsoft.com/office/drawing/2014/main" id="{E6A2D616-15BF-A31B-4DF7-F735C1309EBA}"/>
              </a:ext>
            </a:extLst>
          </p:cNvPr>
          <p:cNvPicPr>
            <a:picLocks noChangeAspect="1"/>
          </p:cNvPicPr>
          <p:nvPr/>
        </p:nvPicPr>
        <p:blipFill rotWithShape="1">
          <a:blip r:embed="rId2"/>
          <a:srcRect l="20762" r="12572"/>
          <a:stretch/>
        </p:blipFill>
        <p:spPr>
          <a:xfrm>
            <a:off x="6096000" y="10"/>
            <a:ext cx="6095999" cy="6857990"/>
          </a:xfrm>
          <a:prstGeom prst="rect">
            <a:avLst/>
          </a:prstGeom>
          <a:effectLst>
            <a:innerShdw blurRad="57150" dist="38100" dir="14460000">
              <a:prstClr val="black">
                <a:alpha val="70000"/>
              </a:prstClr>
            </a:innerShdw>
          </a:effectLst>
        </p:spPr>
      </p:pic>
      <p:grpSp>
        <p:nvGrpSpPr>
          <p:cNvPr id="38" name="Group 37">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39" name="Straight Connector 38">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8652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313DA-546F-214F-D1E5-E23E994C3D42}"/>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800"/>
              <a:t>What is encryption?</a:t>
            </a:r>
          </a:p>
        </p:txBody>
      </p:sp>
      <p:pic>
        <p:nvPicPr>
          <p:cNvPr id="4" name="Picture 3" descr="3D black question marks with one yellow question mark">
            <a:extLst>
              <a:ext uri="{FF2B5EF4-FFF2-40B4-BE49-F238E27FC236}">
                <a16:creationId xmlns:a16="http://schemas.microsoft.com/office/drawing/2014/main" id="{3F0F734C-6CE8-9011-D0A9-F50DAB6D2A45}"/>
              </a:ext>
            </a:extLst>
          </p:cNvPr>
          <p:cNvPicPr>
            <a:picLocks noChangeAspect="1"/>
          </p:cNvPicPr>
          <p:nvPr/>
        </p:nvPicPr>
        <p:blipFill rotWithShape="1">
          <a:blip r:embed="rId2"/>
          <a:srcRect l="45212" r="22344" b="1"/>
          <a:stretch/>
        </p:blipFill>
        <p:spPr>
          <a:xfrm>
            <a:off x="6096000" y="10"/>
            <a:ext cx="6095999"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21" name="Straight Connector 20">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09647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0" name="Straight Connector 19">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6CCC0140-9EC6-B278-F711-39B72907A07E}"/>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a:t>Encryption history</a:t>
            </a:r>
          </a:p>
        </p:txBody>
      </p:sp>
    </p:spTree>
    <p:extLst>
      <p:ext uri="{BB962C8B-B14F-4D97-AF65-F5344CB8AC3E}">
        <p14:creationId xmlns:p14="http://schemas.microsoft.com/office/powerpoint/2010/main" val="370813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maths learning objects">
            <a:extLst>
              <a:ext uri="{FF2B5EF4-FFF2-40B4-BE49-F238E27FC236}">
                <a16:creationId xmlns:a16="http://schemas.microsoft.com/office/drawing/2014/main" id="{1DB7CCE8-188B-0828-5F5B-C3FE77149D9B}"/>
              </a:ext>
            </a:extLst>
          </p:cNvPr>
          <p:cNvPicPr>
            <a:picLocks noChangeAspect="1"/>
          </p:cNvPicPr>
          <p:nvPr/>
        </p:nvPicPr>
        <p:blipFill rotWithShape="1">
          <a:blip r:embed="rId2">
            <a:alphaModFix amt="25000"/>
          </a:blip>
          <a:srcRect t="5369" b="10362"/>
          <a:stretch/>
        </p:blipFill>
        <p:spPr>
          <a:xfrm>
            <a:off x="20" y="10"/>
            <a:ext cx="12191980" cy="6857990"/>
          </a:xfrm>
          <a:prstGeom prst="rect">
            <a:avLst/>
          </a:prstGeom>
        </p:spPr>
      </p:pic>
      <p:sp>
        <p:nvSpPr>
          <p:cNvPr id="2" name="Title 1">
            <a:extLst>
              <a:ext uri="{FF2B5EF4-FFF2-40B4-BE49-F238E27FC236}">
                <a16:creationId xmlns:a16="http://schemas.microsoft.com/office/drawing/2014/main" id="{0F7DCC46-4CD8-6153-1726-AD9493AAA9CE}"/>
              </a:ext>
            </a:extLst>
          </p:cNvPr>
          <p:cNvSpPr>
            <a:spLocks noGrp="1"/>
          </p:cNvSpPr>
          <p:nvPr>
            <p:ph type="title"/>
          </p:nvPr>
        </p:nvSpPr>
        <p:spPr>
          <a:xfrm>
            <a:off x="684212" y="4487332"/>
            <a:ext cx="8534400" cy="1507067"/>
          </a:xfrm>
        </p:spPr>
        <p:txBody>
          <a:bodyPr>
            <a:normAutofit/>
          </a:bodyPr>
          <a:lstStyle/>
          <a:p>
            <a:r>
              <a:rPr lang="en-US" dirty="0"/>
              <a:t>Hand ciphers</a:t>
            </a:r>
          </a:p>
        </p:txBody>
      </p:sp>
      <p:sp>
        <p:nvSpPr>
          <p:cNvPr id="3" name="Content Placeholder 2">
            <a:extLst>
              <a:ext uri="{FF2B5EF4-FFF2-40B4-BE49-F238E27FC236}">
                <a16:creationId xmlns:a16="http://schemas.microsoft.com/office/drawing/2014/main" id="{F18B9641-ADAB-7D5C-1284-4DD2A7106470}"/>
              </a:ext>
            </a:extLst>
          </p:cNvPr>
          <p:cNvSpPr>
            <a:spLocks noGrp="1"/>
          </p:cNvSpPr>
          <p:nvPr>
            <p:ph idx="1"/>
          </p:nvPr>
        </p:nvSpPr>
        <p:spPr>
          <a:xfrm>
            <a:off x="684212" y="685800"/>
            <a:ext cx="8534400" cy="3615267"/>
          </a:xfrm>
        </p:spPr>
        <p:txBody>
          <a:bodyPr>
            <a:normAutofit/>
          </a:bodyPr>
          <a:lstStyle/>
          <a:p>
            <a:r>
              <a:rPr lang="en-US" dirty="0">
                <a:solidFill>
                  <a:schemeClr val="tx1"/>
                </a:solidFill>
              </a:rPr>
              <a:t>Substitution (or “Caesar”) cipher – (850 CE)</a:t>
            </a:r>
          </a:p>
          <a:p>
            <a:r>
              <a:rPr lang="en-US" dirty="0">
                <a:solidFill>
                  <a:schemeClr val="tx1"/>
                </a:solidFill>
              </a:rPr>
              <a:t>Code book cipher – (1500s)</a:t>
            </a:r>
          </a:p>
          <a:p>
            <a:r>
              <a:rPr lang="en-US" dirty="0">
                <a:solidFill>
                  <a:schemeClr val="tx1"/>
                </a:solidFill>
              </a:rPr>
              <a:t>Vigenère cipher – (1553)</a:t>
            </a:r>
          </a:p>
          <a:p>
            <a:pPr lvl="1"/>
            <a:r>
              <a:rPr lang="en-US" dirty="0">
                <a:solidFill>
                  <a:schemeClr val="tx1"/>
                </a:solidFill>
              </a:rPr>
              <a:t>First to use an encryption key</a:t>
            </a:r>
          </a:p>
          <a:p>
            <a:r>
              <a:rPr lang="en-US" dirty="0">
                <a:solidFill>
                  <a:schemeClr val="tx1"/>
                </a:solidFill>
              </a:rPr>
              <a:t>Jefferson cipher – (1795)</a:t>
            </a:r>
          </a:p>
          <a:p>
            <a:r>
              <a:rPr lang="en-US" dirty="0">
                <a:solidFill>
                  <a:schemeClr val="tx1"/>
                </a:solidFill>
              </a:rPr>
              <a:t>Playfair cipher – (1854)</a:t>
            </a:r>
          </a:p>
        </p:txBody>
      </p:sp>
      <p:grpSp>
        <p:nvGrpSpPr>
          <p:cNvPr id="11" name="Group 10">
            <a:extLst>
              <a:ext uri="{FF2B5EF4-FFF2-40B4-BE49-F238E27FC236}">
                <a16:creationId xmlns:a16="http://schemas.microsoft.com/office/drawing/2014/main" id="{24B32265-D526-44B2-B82E-8977DFEFB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9A453D36-EF7F-403B-A9E0-553E1F0B3A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E7E8D9E-8474-4515-9EEB-0B46BE8EF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86A1812-CCD3-429E-AAAE-CC335A33F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CB9509C-1B73-4063-8E69-E9024ACED1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4BEF3D9-6561-4BA4-AD81-AC90EF33F6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416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2"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1" name="Rectangle 19">
            <a:extLst>
              <a:ext uri="{FF2B5EF4-FFF2-40B4-BE49-F238E27FC236}">
                <a16:creationId xmlns:a16="http://schemas.microsoft.com/office/drawing/2014/main" id="{D067A139-86EB-480F-AE6B-AF8092F2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98373-811B-A33A-0A11-5CA99189AFED}"/>
              </a:ext>
            </a:extLst>
          </p:cNvPr>
          <p:cNvSpPr>
            <a:spLocks noGrp="1"/>
          </p:cNvSpPr>
          <p:nvPr>
            <p:ph type="title"/>
          </p:nvPr>
        </p:nvSpPr>
        <p:spPr>
          <a:xfrm>
            <a:off x="6095999" y="628617"/>
            <a:ext cx="5408613" cy="3028983"/>
          </a:xfrm>
        </p:spPr>
        <p:txBody>
          <a:bodyPr vert="horz" lIns="91440" tIns="45720" rIns="91440" bIns="45720" rtlCol="0" anchor="b">
            <a:normAutofit/>
          </a:bodyPr>
          <a:lstStyle/>
          <a:p>
            <a:r>
              <a:rPr lang="en-US" sz="4800"/>
              <a:t>Wartime cryptography</a:t>
            </a:r>
          </a:p>
        </p:txBody>
      </p:sp>
      <p:sp>
        <p:nvSpPr>
          <p:cNvPr id="42" name="Snip Diagonal Corner Rectangle 6">
            <a:extLst>
              <a:ext uri="{FF2B5EF4-FFF2-40B4-BE49-F238E27FC236}">
                <a16:creationId xmlns:a16="http://schemas.microsoft.com/office/drawing/2014/main" id="{4E252378-AA68-427C-BF69-E4434E447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electronics&#10;&#10;Description automatically generated">
            <a:extLst>
              <a:ext uri="{FF2B5EF4-FFF2-40B4-BE49-F238E27FC236}">
                <a16:creationId xmlns:a16="http://schemas.microsoft.com/office/drawing/2014/main" id="{805AE5BE-843B-F0A7-4F69-A62EC94409C8}"/>
              </a:ext>
            </a:extLst>
          </p:cNvPr>
          <p:cNvPicPr>
            <a:picLocks noChangeAspect="1"/>
          </p:cNvPicPr>
          <p:nvPr/>
        </p:nvPicPr>
        <p:blipFill rotWithShape="1">
          <a:blip r:embed="rId2"/>
          <a:srcRect t="14061" r="-3" b="8656"/>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grpSp>
        <p:nvGrpSpPr>
          <p:cNvPr id="24" name="Group 23">
            <a:extLst>
              <a:ext uri="{FF2B5EF4-FFF2-40B4-BE49-F238E27FC236}">
                <a16:creationId xmlns:a16="http://schemas.microsoft.com/office/drawing/2014/main" id="{65E8C853-59EA-4FCB-BB4E-1B0AEEA408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C58D8A51-1FB2-4FA0-A860-D57179B52A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5C2F33D-5361-48D8-899D-50A7136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608EC6-04A0-4D53-B4C8-57F06AF14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9C42FEC-C8F1-465B-900B-C7F552326D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28">
              <a:extLst>
                <a:ext uri="{FF2B5EF4-FFF2-40B4-BE49-F238E27FC236}">
                  <a16:creationId xmlns:a16="http://schemas.microsoft.com/office/drawing/2014/main" id="{84CDCA4C-0922-4330-AF15-394E8C6DDE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00592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0" name="Group 8">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Rectangle 15">
            <a:extLst>
              <a:ext uri="{FF2B5EF4-FFF2-40B4-BE49-F238E27FC236}">
                <a16:creationId xmlns:a16="http://schemas.microsoft.com/office/drawing/2014/main" id="{5C6ACA56-9AD4-4EE6-8F38-8C18968AC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BE655210-4EEB-44D9-B394-6FB4139BF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 Excel&#10;&#10;Description automatically generated">
            <a:extLst>
              <a:ext uri="{FF2B5EF4-FFF2-40B4-BE49-F238E27FC236}">
                <a16:creationId xmlns:a16="http://schemas.microsoft.com/office/drawing/2014/main" id="{32FA85D8-9DED-89E8-99A7-066C65D484E5}"/>
              </a:ext>
            </a:extLst>
          </p:cNvPr>
          <p:cNvPicPr>
            <a:picLocks noChangeAspect="1"/>
          </p:cNvPicPr>
          <p:nvPr/>
        </p:nvPicPr>
        <p:blipFill>
          <a:blip r:embed="rId2"/>
          <a:stretch>
            <a:fillRect/>
          </a:stretch>
        </p:blipFill>
        <p:spPr>
          <a:xfrm>
            <a:off x="643467" y="718136"/>
            <a:ext cx="10905066" cy="5421727"/>
          </a:xfrm>
          <a:prstGeom prst="rect">
            <a:avLst/>
          </a:prstGeom>
        </p:spPr>
      </p:pic>
    </p:spTree>
    <p:extLst>
      <p:ext uri="{BB962C8B-B14F-4D97-AF65-F5344CB8AC3E}">
        <p14:creationId xmlns:p14="http://schemas.microsoft.com/office/powerpoint/2010/main" val="386334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3336C-9B8B-033D-D892-5BAC33255687}"/>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10 minute break</a:t>
            </a:r>
          </a:p>
        </p:txBody>
      </p:sp>
      <p:pic>
        <p:nvPicPr>
          <p:cNvPr id="6" name="Graphic 5" descr="Coffee">
            <a:extLst>
              <a:ext uri="{FF2B5EF4-FFF2-40B4-BE49-F238E27FC236}">
                <a16:creationId xmlns:a16="http://schemas.microsoft.com/office/drawing/2014/main" id="{F195EE64-AE26-DED9-A76F-B5AE3EC537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1" name="Group 20">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53890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76987CBA-780D-899E-CCCD-2138DECF5777}"/>
              </a:ext>
            </a:extLst>
          </p:cNvPr>
          <p:cNvPicPr>
            <a:picLocks noChangeAspect="1"/>
          </p:cNvPicPr>
          <p:nvPr/>
        </p:nvPicPr>
        <p:blipFill rotWithShape="1">
          <a:blip r:embed="rId3">
            <a:alphaModFix amt="40000"/>
          </a:blip>
          <a:srcRect t="24036" b="33495"/>
          <a:stretch/>
        </p:blipFill>
        <p:spPr>
          <a:xfrm>
            <a:off x="-3175" y="10"/>
            <a:ext cx="12192000" cy="6857990"/>
          </a:xfrm>
          <a:prstGeom prst="rect">
            <a:avLst/>
          </a:prstGeom>
        </p:spPr>
      </p:pic>
      <p:sp>
        <p:nvSpPr>
          <p:cNvPr id="2" name="Title 1">
            <a:extLst>
              <a:ext uri="{FF2B5EF4-FFF2-40B4-BE49-F238E27FC236}">
                <a16:creationId xmlns:a16="http://schemas.microsoft.com/office/drawing/2014/main" id="{D5A28991-9309-0C01-2ABC-AB754309D856}"/>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Password cracking</a:t>
            </a:r>
          </a:p>
        </p:txBody>
      </p:sp>
    </p:spTree>
    <p:extLst>
      <p:ext uri="{BB962C8B-B14F-4D97-AF65-F5344CB8AC3E}">
        <p14:creationId xmlns:p14="http://schemas.microsoft.com/office/powerpoint/2010/main" val="3840376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3DE62BC4-AAC2-9B2B-4D3F-0CAFB36BD661}"/>
              </a:ext>
            </a:extLst>
          </p:cNvPr>
          <p:cNvPicPr>
            <a:picLocks noGrp="1" noChangeAspect="1"/>
          </p:cNvPicPr>
          <p:nvPr>
            <p:ph idx="1"/>
          </p:nvPr>
        </p:nvPicPr>
        <p:blipFill rotWithShape="1">
          <a:blip r:embed="rId3">
            <a:alphaModFix amt="40000"/>
          </a:blip>
          <a:srcRect t="16045"/>
          <a:stretch/>
        </p:blipFill>
        <p:spPr>
          <a:xfrm>
            <a:off x="-3175" y="10"/>
            <a:ext cx="12192000" cy="6857990"/>
          </a:xfrm>
          <a:prstGeom prst="rect">
            <a:avLst/>
          </a:prstGeom>
        </p:spPr>
      </p:pic>
      <p:sp>
        <p:nvSpPr>
          <p:cNvPr id="2" name="Title 1">
            <a:extLst>
              <a:ext uri="{FF2B5EF4-FFF2-40B4-BE49-F238E27FC236}">
                <a16:creationId xmlns:a16="http://schemas.microsoft.com/office/drawing/2014/main" id="{F593E5EE-69E8-4E30-FA0A-C72CC8D3E645}"/>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One-time pads</a:t>
            </a:r>
          </a:p>
        </p:txBody>
      </p:sp>
    </p:spTree>
    <p:extLst>
      <p:ext uri="{BB962C8B-B14F-4D97-AF65-F5344CB8AC3E}">
        <p14:creationId xmlns:p14="http://schemas.microsoft.com/office/powerpoint/2010/main" val="300809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6DB84-A9FC-C302-062F-7246543CC7EC}"/>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800"/>
              <a:t>Venona Project</a:t>
            </a:r>
          </a:p>
        </p:txBody>
      </p:sp>
      <p:grpSp>
        <p:nvGrpSpPr>
          <p:cNvPr id="22" name="Group 21">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9"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0B07D28B-2D77-1929-7C3B-CFA42BD381DB}"/>
              </a:ext>
            </a:extLst>
          </p:cNvPr>
          <p:cNvPicPr>
            <a:picLocks noGrp="1" noChangeAspect="1"/>
          </p:cNvPicPr>
          <p:nvPr>
            <p:ph idx="1"/>
          </p:nvPr>
        </p:nvPicPr>
        <p:blipFill rotWithShape="1">
          <a:blip r:embed="rId3"/>
          <a:srcRect t="25972" r="1" b="19579"/>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Tree>
    <p:extLst>
      <p:ext uri="{BB962C8B-B14F-4D97-AF65-F5344CB8AC3E}">
        <p14:creationId xmlns:p14="http://schemas.microsoft.com/office/powerpoint/2010/main" val="1318421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3">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5">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7">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9">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Rectangle 21">
            <a:extLst>
              <a:ext uri="{FF2B5EF4-FFF2-40B4-BE49-F238E27FC236}">
                <a16:creationId xmlns:a16="http://schemas.microsoft.com/office/drawing/2014/main" id="{DF17025D-0558-4BB1-932D-D407F5BDC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4944753" y="628617"/>
            <a:ext cx="6559859" cy="3028983"/>
          </a:xfrm>
        </p:spPr>
        <p:txBody>
          <a:bodyPr vert="horz" lIns="91440" tIns="45720" rIns="91440" bIns="45720" rtlCol="0" anchor="b">
            <a:normAutofit/>
          </a:bodyPr>
          <a:lstStyle/>
          <a:p>
            <a:r>
              <a:rPr lang="en-US" sz="4800" b="0" i="0" dirty="0">
                <a:solidFill>
                  <a:srgbClr val="FFFFFF"/>
                </a:solidFill>
              </a:rPr>
              <a:t>Day 2 recap</a:t>
            </a:r>
          </a:p>
        </p:txBody>
      </p:sp>
      <p:sp useBgFill="1">
        <p:nvSpPr>
          <p:cNvPr id="24" name="Snip Diagonal Corner Rectangle 6">
            <a:extLst>
              <a:ext uri="{FF2B5EF4-FFF2-40B4-BE49-F238E27FC236}">
                <a16:creationId xmlns:a16="http://schemas.microsoft.com/office/drawing/2014/main" id="{23897308-2491-4C39-B764-46DCD1CAD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5804"/>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712" y="1911445"/>
            <a:ext cx="2709870" cy="2709870"/>
          </a:xfrm>
          <a:prstGeom prst="rect">
            <a:avLst/>
          </a:prstGeom>
        </p:spPr>
      </p:pic>
      <p:grpSp>
        <p:nvGrpSpPr>
          <p:cNvPr id="26" name="Group 25">
            <a:extLst>
              <a:ext uri="{FF2B5EF4-FFF2-40B4-BE49-F238E27FC236}">
                <a16:creationId xmlns:a16="http://schemas.microsoft.com/office/drawing/2014/main" id="{437C3370-E183-40E3-8F06-FDD26E64DD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37774F20-3F21-44FE-976F-CC336A7482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A342010-2E15-4FE2-8956-F562BBF50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72C8931-1DC1-48FA-878F-2B7CB813D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3285CBA-1A56-43E8-8B87-570C461DA3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04A0B30-03E2-41DD-B443-95E7FB70EC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1355091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od human figure">
            <a:extLst>
              <a:ext uri="{FF2B5EF4-FFF2-40B4-BE49-F238E27FC236}">
                <a16:creationId xmlns:a16="http://schemas.microsoft.com/office/drawing/2014/main" id="{11EB379C-1ACD-89D3-7283-532015FBD648}"/>
              </a:ext>
            </a:extLst>
          </p:cNvPr>
          <p:cNvPicPr>
            <a:picLocks noChangeAspect="1"/>
          </p:cNvPicPr>
          <p:nvPr/>
        </p:nvPicPr>
        <p:blipFill rotWithShape="1">
          <a:blip r:embed="rId2">
            <a:alphaModFix amt="40000"/>
          </a:blip>
          <a:srcRect b="15730"/>
          <a:stretch/>
        </p:blipFill>
        <p:spPr>
          <a:xfrm>
            <a:off x="-3175" y="10"/>
            <a:ext cx="12192000" cy="6857990"/>
          </a:xfrm>
          <a:prstGeom prst="rect">
            <a:avLst/>
          </a:prstGeom>
        </p:spPr>
      </p:pic>
      <p:sp>
        <p:nvSpPr>
          <p:cNvPr id="2" name="Title 1">
            <a:extLst>
              <a:ext uri="{FF2B5EF4-FFF2-40B4-BE49-F238E27FC236}">
                <a16:creationId xmlns:a16="http://schemas.microsoft.com/office/drawing/2014/main" id="{EEA98EBE-81AB-DC26-4DCE-2ECEE556DE14}"/>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Why do we encrypt?</a:t>
            </a:r>
          </a:p>
        </p:txBody>
      </p:sp>
    </p:spTree>
    <p:extLst>
      <p:ext uri="{BB962C8B-B14F-4D97-AF65-F5344CB8AC3E}">
        <p14:creationId xmlns:p14="http://schemas.microsoft.com/office/powerpoint/2010/main" val="3346753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6"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01E688E0-C729-4E49-9E7B-4697607D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58A268-81F0-1A25-DD2B-001ECEEB9413}"/>
              </a:ext>
            </a:extLst>
          </p:cNvPr>
          <p:cNvPicPr>
            <a:picLocks noChangeAspect="1"/>
          </p:cNvPicPr>
          <p:nvPr/>
        </p:nvPicPr>
        <p:blipFill rotWithShape="1">
          <a:blip r:embed="rId3">
            <a:duotone>
              <a:schemeClr val="bg2">
                <a:shade val="45000"/>
                <a:satMod val="135000"/>
              </a:schemeClr>
              <a:prstClr val="white"/>
            </a:duotone>
            <a:alphaModFix amt="15000"/>
          </a:blip>
          <a:srcRect l="2456" r="656"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BD64F4B-051E-51FD-46E4-20EE2AFB4CAF}"/>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What do we encrypt?</a:t>
            </a:r>
          </a:p>
        </p:txBody>
      </p:sp>
      <p:grpSp>
        <p:nvGrpSpPr>
          <p:cNvPr id="21" name="Group 20">
            <a:extLst>
              <a:ext uri="{FF2B5EF4-FFF2-40B4-BE49-F238E27FC236}">
                <a16:creationId xmlns:a16="http://schemas.microsoft.com/office/drawing/2014/main" id="{AAD89D74-79DD-4BE2-AA8C-8672382F25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22" name="Straight Connector 21">
              <a:extLst>
                <a:ext uri="{FF2B5EF4-FFF2-40B4-BE49-F238E27FC236}">
                  <a16:creationId xmlns:a16="http://schemas.microsoft.com/office/drawing/2014/main" id="{EA020D6D-57F1-4846-9467-5E54F5B88A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BA67610-3DFA-4B04-A0F3-FFBF2C97E8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6F9FAA7-B1F5-4E7B-BEC6-00158A5F05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4174CF9-D8AD-4A5C-BF99-57B43506DA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5">
              <a:extLst>
                <a:ext uri="{FF2B5EF4-FFF2-40B4-BE49-F238E27FC236}">
                  <a16:creationId xmlns:a16="http://schemas.microsoft.com/office/drawing/2014/main" id="{B76B22A1-F450-4EAF-A363-7222D3D529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21599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313BE87B-D7FD-4BF3-A7BC-511F52252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5A481B-C639-4892-B0EF-4D8373A9B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39734"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2BD58B-6284-459E-9FF4-A97F3A569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3" name="Group 22">
            <a:extLst>
              <a:ext uri="{FF2B5EF4-FFF2-40B4-BE49-F238E27FC236}">
                <a16:creationId xmlns:a16="http://schemas.microsoft.com/office/drawing/2014/main" id="{AE589C21-CEDE-4D90-AC85-6E43B68D13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3449715"/>
            <a:ext cx="2981858" cy="3208867"/>
            <a:chOff x="9206969" y="2963333"/>
            <a:chExt cx="2981858" cy="3208867"/>
          </a:xfrm>
        </p:grpSpPr>
        <p:cxnSp>
          <p:nvCxnSpPr>
            <p:cNvPr id="24" name="Straight Connector 23">
              <a:extLst>
                <a:ext uri="{FF2B5EF4-FFF2-40B4-BE49-F238E27FC236}">
                  <a16:creationId xmlns:a16="http://schemas.microsoft.com/office/drawing/2014/main" id="{1F4121EC-0ADD-45C0-85F0-D49F67A3ED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22F012F-0680-4AEC-9884-BA712ED2B9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A5CEDFE-9EC8-436B-AE10-F85A847783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9C70031-55D8-483B-8452-A6B809D0AC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24F1E16-B0BE-4400-9A10-95BB1D52CC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DB9ECADF-8916-2F31-61AD-02E7A28F8F38}"/>
              </a:ext>
            </a:extLst>
          </p:cNvPr>
          <p:cNvSpPr>
            <a:spLocks noGrp="1"/>
          </p:cNvSpPr>
          <p:nvPr>
            <p:ph type="title"/>
          </p:nvPr>
        </p:nvSpPr>
        <p:spPr>
          <a:xfrm>
            <a:off x="5116738" y="685798"/>
            <a:ext cx="6159273" cy="4495801"/>
          </a:xfrm>
        </p:spPr>
        <p:txBody>
          <a:bodyPr vert="horz" lIns="91440" tIns="45720" rIns="91440" bIns="45720" rtlCol="0" anchor="ctr">
            <a:normAutofit/>
          </a:bodyPr>
          <a:lstStyle/>
          <a:p>
            <a:r>
              <a:rPr lang="en-US" sz="5400" dirty="0">
                <a:solidFill>
                  <a:srgbClr val="FFFFFF"/>
                </a:solidFill>
              </a:rPr>
              <a:t>How do we encrypt today?</a:t>
            </a:r>
          </a:p>
        </p:txBody>
      </p:sp>
    </p:spTree>
    <p:extLst>
      <p:ext uri="{BB962C8B-B14F-4D97-AF65-F5344CB8AC3E}">
        <p14:creationId xmlns:p14="http://schemas.microsoft.com/office/powerpoint/2010/main" val="317391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34F3-9F99-C526-66AD-AF2067627C04}"/>
              </a:ext>
            </a:extLst>
          </p:cNvPr>
          <p:cNvSpPr>
            <a:spLocks noGrp="1"/>
          </p:cNvSpPr>
          <p:nvPr>
            <p:ph type="title"/>
          </p:nvPr>
        </p:nvSpPr>
        <p:spPr/>
        <p:txBody>
          <a:bodyPr/>
          <a:lstStyle/>
          <a:p>
            <a:r>
              <a:rPr lang="en-US" dirty="0"/>
              <a:t>Popular Modern cryptography algorithms</a:t>
            </a:r>
          </a:p>
        </p:txBody>
      </p:sp>
      <p:sp>
        <p:nvSpPr>
          <p:cNvPr id="3" name="Content Placeholder 2">
            <a:extLst>
              <a:ext uri="{FF2B5EF4-FFF2-40B4-BE49-F238E27FC236}">
                <a16:creationId xmlns:a16="http://schemas.microsoft.com/office/drawing/2014/main" id="{4EEA849F-5C3E-432B-4307-FC77999B2C7F}"/>
              </a:ext>
            </a:extLst>
          </p:cNvPr>
          <p:cNvSpPr>
            <a:spLocks noGrp="1"/>
          </p:cNvSpPr>
          <p:nvPr>
            <p:ph idx="1"/>
          </p:nvPr>
        </p:nvSpPr>
        <p:spPr/>
        <p:txBody>
          <a:bodyPr/>
          <a:lstStyle/>
          <a:p>
            <a:r>
              <a:rPr lang="en-US" dirty="0"/>
              <a:t>Rivest-Shamir-Adleman (RSA) – (1977)</a:t>
            </a:r>
          </a:p>
          <a:p>
            <a:pPr lvl="1"/>
            <a:r>
              <a:rPr lang="en-US" dirty="0"/>
              <a:t>Based on prime number factorization</a:t>
            </a:r>
          </a:p>
          <a:p>
            <a:r>
              <a:rPr lang="en-US" dirty="0"/>
              <a:t>Advanced Encryption Standard (AES) 256</a:t>
            </a:r>
          </a:p>
          <a:p>
            <a:pPr lvl="1"/>
            <a:r>
              <a:rPr lang="en-US" dirty="0"/>
              <a:t>Block cipher</a:t>
            </a:r>
          </a:p>
        </p:txBody>
      </p:sp>
    </p:spTree>
    <p:extLst>
      <p:ext uri="{BB962C8B-B14F-4D97-AF65-F5344CB8AC3E}">
        <p14:creationId xmlns:p14="http://schemas.microsoft.com/office/powerpoint/2010/main" val="158367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C676-FB2C-ED72-A569-1CB5316C96DC}"/>
              </a:ext>
            </a:extLst>
          </p:cNvPr>
          <p:cNvSpPr>
            <a:spLocks noGrp="1"/>
          </p:cNvSpPr>
          <p:nvPr>
            <p:ph type="title"/>
          </p:nvPr>
        </p:nvSpPr>
        <p:spPr/>
        <p:txBody>
          <a:bodyPr vert="horz" lIns="91440" tIns="45720" rIns="91440" bIns="45720" rtlCol="0" anchor="b">
            <a:normAutofit fontScale="90000"/>
          </a:bodyPr>
          <a:lstStyle/>
          <a:p>
            <a:r>
              <a:rPr lang="en-US" sz="4800" dirty="0" err="1"/>
              <a:t>Keyspace</a:t>
            </a:r>
            <a:r>
              <a:rPr lang="en-US" sz="4800" dirty="0"/>
              <a:t>/</a:t>
            </a:r>
            <a:r>
              <a:rPr lang="en-US" sz="4800" dirty="0" err="1"/>
              <a:t>keylength</a:t>
            </a:r>
            <a:r>
              <a:rPr lang="en-US" sz="4800" dirty="0"/>
              <a:t>/</a:t>
            </a:r>
            <a:r>
              <a:rPr lang="en-US" sz="4800" dirty="0" err="1"/>
              <a:t>keysize</a:t>
            </a:r>
            <a:endParaRPr lang="en-US" sz="4800" dirty="0"/>
          </a:p>
        </p:txBody>
      </p:sp>
      <p:sp>
        <p:nvSpPr>
          <p:cNvPr id="4" name="Content Placeholder 3">
            <a:extLst>
              <a:ext uri="{FF2B5EF4-FFF2-40B4-BE49-F238E27FC236}">
                <a16:creationId xmlns:a16="http://schemas.microsoft.com/office/drawing/2014/main" id="{F9AC3572-3386-B78F-B66E-E1C1EF33B0DE}"/>
              </a:ext>
            </a:extLst>
          </p:cNvPr>
          <p:cNvSpPr>
            <a:spLocks noGrp="1"/>
          </p:cNvSpPr>
          <p:nvPr>
            <p:ph idx="1"/>
          </p:nvPr>
        </p:nvSpPr>
        <p:spPr/>
        <p:txBody>
          <a:bodyPr/>
          <a:lstStyle/>
          <a:p>
            <a:r>
              <a:rPr lang="en-US" dirty="0">
                <a:solidFill>
                  <a:schemeClr val="bg2">
                    <a:lumMod val="60000"/>
                    <a:lumOff val="40000"/>
                  </a:schemeClr>
                </a:solidFill>
              </a:rPr>
              <a:t>AES</a:t>
            </a:r>
          </a:p>
          <a:p>
            <a:pPr lvl="1"/>
            <a:r>
              <a:rPr lang="en-US" dirty="0">
                <a:solidFill>
                  <a:schemeClr val="bg2">
                    <a:lumMod val="60000"/>
                    <a:lumOff val="40000"/>
                  </a:schemeClr>
                </a:solidFill>
              </a:rPr>
              <a:t>Supports key sizes of 128, 192, 256</a:t>
            </a:r>
          </a:p>
          <a:p>
            <a:r>
              <a:rPr lang="en-US" dirty="0">
                <a:solidFill>
                  <a:schemeClr val="bg2">
                    <a:lumMod val="60000"/>
                    <a:lumOff val="40000"/>
                  </a:schemeClr>
                </a:solidFill>
              </a:rPr>
              <a:t>Key sizes improve the strength of cryptographic protection</a:t>
            </a:r>
          </a:p>
          <a:p>
            <a:r>
              <a:rPr lang="en-US" dirty="0">
                <a:solidFill>
                  <a:schemeClr val="bg2">
                    <a:lumMod val="60000"/>
                    <a:lumOff val="40000"/>
                  </a:schemeClr>
                </a:solidFill>
              </a:rPr>
              <a:t>2048 &amp; 4096 key sizes</a:t>
            </a:r>
          </a:p>
          <a:p>
            <a:pPr lvl="1"/>
            <a:r>
              <a:rPr lang="en-US" dirty="0">
                <a:solidFill>
                  <a:schemeClr val="bg2">
                    <a:lumMod val="60000"/>
                    <a:lumOff val="40000"/>
                  </a:schemeClr>
                </a:solidFill>
              </a:rPr>
              <a:t>Large keys</a:t>
            </a:r>
          </a:p>
          <a:p>
            <a:pPr lvl="1"/>
            <a:r>
              <a:rPr lang="en-US" dirty="0">
                <a:solidFill>
                  <a:schemeClr val="bg2">
                    <a:lumMod val="60000"/>
                    <a:lumOff val="40000"/>
                  </a:schemeClr>
                </a:solidFill>
              </a:rPr>
              <a:t>Hard to brute force</a:t>
            </a:r>
          </a:p>
        </p:txBody>
      </p:sp>
    </p:spTree>
    <p:extLst>
      <p:ext uri="{BB962C8B-B14F-4D97-AF65-F5344CB8AC3E}">
        <p14:creationId xmlns:p14="http://schemas.microsoft.com/office/powerpoint/2010/main" val="865589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135AE37F-93CC-42B5-924B-769E55391493}"/>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a:t>Cryptographic standards</a:t>
            </a:r>
          </a:p>
        </p:txBody>
      </p:sp>
      <p:sp>
        <p:nvSpPr>
          <p:cNvPr id="3" name="Content Placeholder 2">
            <a:extLst>
              <a:ext uri="{FF2B5EF4-FFF2-40B4-BE49-F238E27FC236}">
                <a16:creationId xmlns:a16="http://schemas.microsoft.com/office/drawing/2014/main" id="{9351E29C-9779-0802-54A4-BE2DC38E5EF6}"/>
              </a:ext>
            </a:extLst>
          </p:cNvPr>
          <p:cNvSpPr>
            <a:spLocks noGrp="1"/>
          </p:cNvSpPr>
          <p:nvPr>
            <p:ph idx="1"/>
          </p:nvPr>
        </p:nvSpPr>
        <p:spPr>
          <a:xfrm>
            <a:off x="684212" y="3843867"/>
            <a:ext cx="6400800" cy="1947333"/>
          </a:xfrm>
        </p:spPr>
        <p:txBody>
          <a:bodyPr vert="horz" lIns="91440" tIns="45720" rIns="91440" bIns="45720" rtlCol="0" anchor="t">
            <a:normAutofit/>
          </a:bodyPr>
          <a:lstStyle/>
          <a:p>
            <a:pPr marL="0" indent="0">
              <a:buNone/>
            </a:pPr>
            <a:r>
              <a:rPr lang="en-US" sz="2100" dirty="0">
                <a:solidFill>
                  <a:schemeClr val="tx2">
                    <a:lumMod val="75000"/>
                  </a:schemeClr>
                </a:solidFill>
              </a:rPr>
              <a:t>https://csrc.nist.gov/Projects/cryptographic-standards-and-guidelines</a:t>
            </a:r>
          </a:p>
        </p:txBody>
      </p:sp>
    </p:spTree>
    <p:extLst>
      <p:ext uri="{BB962C8B-B14F-4D97-AF65-F5344CB8AC3E}">
        <p14:creationId xmlns:p14="http://schemas.microsoft.com/office/powerpoint/2010/main" val="2715662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2CB1-7C46-5627-40EC-FD5740AE12B9}"/>
              </a:ext>
            </a:extLst>
          </p:cNvPr>
          <p:cNvSpPr>
            <a:spLocks noGrp="1"/>
          </p:cNvSpPr>
          <p:nvPr>
            <p:ph type="title"/>
          </p:nvPr>
        </p:nvSpPr>
        <p:spPr>
          <a:xfrm>
            <a:off x="1154955" y="4738887"/>
            <a:ext cx="8825658" cy="834720"/>
          </a:xfrm>
        </p:spPr>
        <p:txBody>
          <a:bodyPr vert="horz" lIns="91440" tIns="45720" rIns="91440" bIns="45720" rtlCol="0" anchor="b">
            <a:normAutofit/>
          </a:bodyPr>
          <a:lstStyle/>
          <a:p>
            <a:r>
              <a:rPr lang="en-US" sz="4800"/>
              <a:t>States Of Data</a:t>
            </a:r>
          </a:p>
        </p:txBody>
      </p:sp>
      <p:pic>
        <p:nvPicPr>
          <p:cNvPr id="6" name="Content Placeholder 5" descr="A picture containing shape&#10;&#10;Description automatically generated">
            <a:extLst>
              <a:ext uri="{FF2B5EF4-FFF2-40B4-BE49-F238E27FC236}">
                <a16:creationId xmlns:a16="http://schemas.microsoft.com/office/drawing/2014/main" id="{DBCF6B80-ABE9-D959-CACE-85B2C804FFF7}"/>
              </a:ext>
            </a:extLst>
          </p:cNvPr>
          <p:cNvPicPr>
            <a:picLocks noGrp="1" noChangeAspect="1"/>
          </p:cNvPicPr>
          <p:nvPr>
            <p:ph idx="1"/>
          </p:nvPr>
        </p:nvPicPr>
        <p:blipFill rotWithShape="1">
          <a:blip r:embed="rId2"/>
          <a:srcRect r="-9" b="1166"/>
          <a:stretch/>
        </p:blipFill>
        <p:spPr>
          <a:xfrm>
            <a:off x="1150938" y="-1"/>
            <a:ext cx="8831262" cy="4267831"/>
          </a:xfrm>
          <a:prstGeom prst="rect">
            <a:avLst/>
          </a:prstGeom>
          <a:effectLst>
            <a:outerShdw blurRad="50800" dist="50800" dir="5400000" algn="tl" rotWithShape="0">
              <a:prstClr val="black">
                <a:alpha val="43000"/>
              </a:prstClr>
            </a:outerShdw>
          </a:effectLst>
        </p:spPr>
      </p:pic>
    </p:spTree>
    <p:extLst>
      <p:ext uri="{BB962C8B-B14F-4D97-AF65-F5344CB8AC3E}">
        <p14:creationId xmlns:p14="http://schemas.microsoft.com/office/powerpoint/2010/main" val="3506182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77A-CC6A-D102-5AAD-75AE92320CF3}"/>
              </a:ext>
            </a:extLst>
          </p:cNvPr>
          <p:cNvSpPr>
            <a:spLocks noGrp="1"/>
          </p:cNvSpPr>
          <p:nvPr>
            <p:ph type="title"/>
          </p:nvPr>
        </p:nvSpPr>
        <p:spPr>
          <a:xfrm>
            <a:off x="7739743" y="1325880"/>
            <a:ext cx="3804556" cy="3066507"/>
          </a:xfrm>
        </p:spPr>
        <p:txBody>
          <a:bodyPr vert="horz" lIns="91440" tIns="45720" rIns="91440" bIns="45720" rtlCol="0" anchor="b">
            <a:normAutofit/>
          </a:bodyPr>
          <a:lstStyle/>
          <a:p>
            <a:r>
              <a:rPr lang="en-US" sz="5400" b="0" i="0" kern="1200" dirty="0">
                <a:solidFill>
                  <a:srgbClr val="EBEBEB"/>
                </a:solidFill>
                <a:latin typeface="+mj-lt"/>
                <a:ea typeface="+mj-ea"/>
                <a:cs typeface="+mj-cs"/>
              </a:rPr>
              <a:t>data security</a:t>
            </a:r>
          </a:p>
        </p:txBody>
      </p:sp>
      <p:pic>
        <p:nvPicPr>
          <p:cNvPr id="5" name="Content Placeholder 4" descr="Diagram&#10;&#10;Description automatically generated">
            <a:extLst>
              <a:ext uri="{FF2B5EF4-FFF2-40B4-BE49-F238E27FC236}">
                <a16:creationId xmlns:a16="http://schemas.microsoft.com/office/drawing/2014/main" id="{AB7775FF-A31B-608C-1143-9E18ABCA2F15}"/>
              </a:ext>
            </a:extLst>
          </p:cNvPr>
          <p:cNvPicPr>
            <a:picLocks noGrp="1" noChangeAspect="1"/>
          </p:cNvPicPr>
          <p:nvPr>
            <p:ph idx="1"/>
          </p:nvPr>
        </p:nvPicPr>
        <p:blipFill>
          <a:blip r:embed="rId2"/>
          <a:stretch>
            <a:fillRect/>
          </a:stretch>
        </p:blipFill>
        <p:spPr>
          <a:xfrm>
            <a:off x="955392" y="1078253"/>
            <a:ext cx="6275584" cy="4706687"/>
          </a:xfrm>
          <a:prstGeom prst="rect">
            <a:avLst/>
          </a:prstGeom>
          <a:effectLst/>
        </p:spPr>
      </p:pic>
    </p:spTree>
    <p:extLst>
      <p:ext uri="{BB962C8B-B14F-4D97-AF65-F5344CB8AC3E}">
        <p14:creationId xmlns:p14="http://schemas.microsoft.com/office/powerpoint/2010/main" val="2882146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1" name="Rectangle 20">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55F3E75-3E06-A951-60AA-705B3A34B851}"/>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Full disk encryption</a:t>
            </a:r>
          </a:p>
        </p:txBody>
      </p:sp>
      <p:pic>
        <p:nvPicPr>
          <p:cNvPr id="6" name="Picture 5" descr="Diagram&#10;&#10;Description automatically generated">
            <a:extLst>
              <a:ext uri="{FF2B5EF4-FFF2-40B4-BE49-F238E27FC236}">
                <a16:creationId xmlns:a16="http://schemas.microsoft.com/office/drawing/2014/main" id="{6878BC4A-6411-29D9-E248-15535B519DA3}"/>
              </a:ext>
            </a:extLst>
          </p:cNvPr>
          <p:cNvPicPr>
            <a:picLocks noChangeAspect="1"/>
          </p:cNvPicPr>
          <p:nvPr/>
        </p:nvPicPr>
        <p:blipFill rotWithShape="1">
          <a:blip r:embed="rId2"/>
          <a:srcRect l="2629" r="1345" b="-1"/>
          <a:stretch/>
        </p:blipFill>
        <p:spPr>
          <a:xfrm>
            <a:off x="20" y="10"/>
            <a:ext cx="4639713" cy="6857990"/>
          </a:xfrm>
          <a:prstGeom prst="rect">
            <a:avLst/>
          </a:prstGeom>
          <a:effectLst>
            <a:innerShdw blurRad="57150" dist="38100" dir="14460000">
              <a:prstClr val="black">
                <a:alpha val="70000"/>
              </a:prstClr>
            </a:innerShdw>
          </a:effectLst>
        </p:spPr>
      </p:pic>
      <p:grpSp>
        <p:nvGrpSpPr>
          <p:cNvPr id="23" name="Group 22">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2498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289A3-E740-32D9-D92C-490BE9B42396}"/>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Symmetric Key Encryption</a:t>
            </a:r>
          </a:p>
        </p:txBody>
      </p:sp>
      <p:pic>
        <p:nvPicPr>
          <p:cNvPr id="5" name="Picture 3" descr="A closeup of a key and a keyhole">
            <a:extLst>
              <a:ext uri="{FF2B5EF4-FFF2-40B4-BE49-F238E27FC236}">
                <a16:creationId xmlns:a16="http://schemas.microsoft.com/office/drawing/2014/main" id="{801F5467-C4B7-35A7-A19F-B8B833089636}"/>
              </a:ext>
            </a:extLst>
          </p:cNvPr>
          <p:cNvPicPr>
            <a:picLocks noChangeAspect="1"/>
          </p:cNvPicPr>
          <p:nvPr/>
        </p:nvPicPr>
        <p:blipFill rotWithShape="1">
          <a:blip r:embed="rId2"/>
          <a:srcRect l="51537" r="3473"/>
          <a:stretch/>
        </p:blipFill>
        <p:spPr>
          <a:xfrm>
            <a:off x="20" y="10"/>
            <a:ext cx="4639713"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692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4" name="Rectangle 53">
            <a:extLst>
              <a:ext uri="{FF2B5EF4-FFF2-40B4-BE49-F238E27FC236}">
                <a16:creationId xmlns:a16="http://schemas.microsoft.com/office/drawing/2014/main" id="{1511F85B-5967-428B-BE8B-819A79813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ticky notes with question marks">
            <a:extLst>
              <a:ext uri="{FF2B5EF4-FFF2-40B4-BE49-F238E27FC236}">
                <a16:creationId xmlns:a16="http://schemas.microsoft.com/office/drawing/2014/main" id="{43E9473A-6AF2-2D03-2B51-04177FC03B1D}"/>
              </a:ext>
            </a:extLst>
          </p:cNvPr>
          <p:cNvPicPr>
            <a:picLocks noChangeAspect="1"/>
          </p:cNvPicPr>
          <p:nvPr/>
        </p:nvPicPr>
        <p:blipFill rotWithShape="1">
          <a:blip r:embed="rId3">
            <a:grayscl/>
          </a:blip>
          <a:srcRect t="10162" b="5568"/>
          <a:stretch/>
        </p:blipFill>
        <p:spPr>
          <a:xfrm>
            <a:off x="20" y="10"/>
            <a:ext cx="12191980" cy="6857990"/>
          </a:xfrm>
          <a:prstGeom prst="rect">
            <a:avLst/>
          </a:prstGeom>
        </p:spPr>
      </p:pic>
      <p:sp>
        <p:nvSpPr>
          <p:cNvPr id="56" name="Snip Diagonal Corner Rectangle 6">
            <a:extLst>
              <a:ext uri="{FF2B5EF4-FFF2-40B4-BE49-F238E27FC236}">
                <a16:creationId xmlns:a16="http://schemas.microsoft.com/office/drawing/2014/main" id="{28DA8D05-CF65-4382-8BF4-2A08754DB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gradFill>
            <a:gsLst>
              <a:gs pos="2000">
                <a:schemeClr val="dk2">
                  <a:tint val="97000"/>
                  <a:hueMod val="92000"/>
                  <a:satMod val="169000"/>
                  <a:lumMod val="164000"/>
                  <a:alpha val="79000"/>
                </a:schemeClr>
              </a:gs>
              <a:gs pos="100000">
                <a:schemeClr val="dk2">
                  <a:shade val="96000"/>
                  <a:satMod val="120000"/>
                  <a:lumMod val="90000"/>
                  <a:alpha val="88000"/>
                </a:schemeClr>
              </a:gs>
            </a:gsLst>
          </a:gradFill>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71274" y="2509284"/>
            <a:ext cx="6767736" cy="2486049"/>
          </a:xfrm>
        </p:spPr>
        <p:txBody>
          <a:bodyPr vert="horz" lIns="91440" tIns="45720" rIns="91440" bIns="45720" rtlCol="0" anchor="b">
            <a:normAutofit/>
          </a:bodyPr>
          <a:lstStyle/>
          <a:p>
            <a:r>
              <a:rPr lang="en-US" sz="4800" dirty="0"/>
              <a:t>Questions From Day 2?</a:t>
            </a:r>
          </a:p>
        </p:txBody>
      </p:sp>
      <p:grpSp>
        <p:nvGrpSpPr>
          <p:cNvPr id="58" name="Group 57">
            <a:extLst>
              <a:ext uri="{FF2B5EF4-FFF2-40B4-BE49-F238E27FC236}">
                <a16:creationId xmlns:a16="http://schemas.microsoft.com/office/drawing/2014/main" id="{E0C6252F-9468-4CFE-8A28-0DFE703FB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344" y="9144"/>
            <a:ext cx="6080656" cy="6163733"/>
            <a:chOff x="6108170" y="8467"/>
            <a:chExt cx="6080656" cy="6163733"/>
          </a:xfrm>
        </p:grpSpPr>
        <p:cxnSp>
          <p:nvCxnSpPr>
            <p:cNvPr id="59" name="Straight Connector 58">
              <a:extLst>
                <a:ext uri="{FF2B5EF4-FFF2-40B4-BE49-F238E27FC236}">
                  <a16:creationId xmlns:a16="http://schemas.microsoft.com/office/drawing/2014/main" id="{F873F8F7-6FEE-4BB3-94A3-78B5C2FF1D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FF5B2264-1E71-4A5B-ABFC-2832FD78EC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6E0A76D-9460-46B8-BD58-9E9BF9CEB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7E3790F-67C5-42CD-B933-75C6F3250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4EF3C2C4-F6BB-4D14-8577-3649162D0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191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A5F49AFA-F80A-95A1-EC89-8C0D39A56156}"/>
              </a:ext>
            </a:extLst>
          </p:cNvPr>
          <p:cNvPicPr>
            <a:picLocks noChangeAspect="1"/>
          </p:cNvPicPr>
          <p:nvPr/>
        </p:nvPicPr>
        <p:blipFill>
          <a:blip r:embed="rId3"/>
          <a:stretch>
            <a:fillRect/>
          </a:stretch>
        </p:blipFill>
        <p:spPr>
          <a:xfrm>
            <a:off x="0" y="-1"/>
            <a:ext cx="12192000" cy="6858001"/>
          </a:xfrm>
          <a:prstGeom prst="rect">
            <a:avLst/>
          </a:prstGeom>
        </p:spPr>
      </p:pic>
    </p:spTree>
    <p:extLst>
      <p:ext uri="{BB962C8B-B14F-4D97-AF65-F5344CB8AC3E}">
        <p14:creationId xmlns:p14="http://schemas.microsoft.com/office/powerpoint/2010/main" val="3703086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5E555-537A-AE65-E87E-D5228BC2ED3D}"/>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800"/>
              <a:t>Asymmetric key encryption</a:t>
            </a:r>
          </a:p>
        </p:txBody>
      </p:sp>
      <p:pic>
        <p:nvPicPr>
          <p:cNvPr id="4" name="Picture 3" descr="Transparent padlock">
            <a:extLst>
              <a:ext uri="{FF2B5EF4-FFF2-40B4-BE49-F238E27FC236}">
                <a16:creationId xmlns:a16="http://schemas.microsoft.com/office/drawing/2014/main" id="{999DA60D-A768-0CEA-FB1E-E58D3F8A8458}"/>
              </a:ext>
            </a:extLst>
          </p:cNvPr>
          <p:cNvPicPr>
            <a:picLocks noChangeAspect="1"/>
          </p:cNvPicPr>
          <p:nvPr/>
        </p:nvPicPr>
        <p:blipFill rotWithShape="1">
          <a:blip r:embed="rId2"/>
          <a:srcRect l="7963" r="33816" b="2"/>
          <a:stretch/>
        </p:blipFill>
        <p:spPr>
          <a:xfrm>
            <a:off x="6096000" y="10"/>
            <a:ext cx="6095999"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21" name="Straight Connector 20">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44335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1D8F9-0894-1C27-9323-15B3EACFD014}"/>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solidFill>
                  <a:srgbClr val="FFFFFF"/>
                </a:solidFill>
              </a:rPr>
              <a:t>Secure Key Exchange?</a:t>
            </a:r>
          </a:p>
        </p:txBody>
      </p:sp>
      <p:sp useBgFill="1">
        <p:nvSpPr>
          <p:cNvPr id="22"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wall, cement, tile, tiled&#10;&#10;Description automatically generated">
            <a:extLst>
              <a:ext uri="{FF2B5EF4-FFF2-40B4-BE49-F238E27FC236}">
                <a16:creationId xmlns:a16="http://schemas.microsoft.com/office/drawing/2014/main" id="{3ACDAAA2-C317-056B-9E51-36BFDC788069}"/>
              </a:ext>
            </a:extLst>
          </p:cNvPr>
          <p:cNvPicPr>
            <a:picLocks noChangeAspect="1"/>
          </p:cNvPicPr>
          <p:nvPr/>
        </p:nvPicPr>
        <p:blipFill>
          <a:blip r:embed="rId2"/>
          <a:stretch>
            <a:fillRect/>
          </a:stretch>
        </p:blipFill>
        <p:spPr>
          <a:xfrm>
            <a:off x="1101217" y="1731206"/>
            <a:ext cx="5450437" cy="3065870"/>
          </a:xfrm>
          <a:prstGeom prst="rect">
            <a:avLst/>
          </a:prstGeom>
        </p:spPr>
      </p:pic>
      <p:grpSp>
        <p:nvGrpSpPr>
          <p:cNvPr id="24" name="Group 23">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100888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AEF59-F445-0F65-7524-B865D2B81B09}"/>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400"/>
              <a:t>Public key cryptography</a:t>
            </a:r>
          </a:p>
        </p:txBody>
      </p:sp>
      <p:pic>
        <p:nvPicPr>
          <p:cNvPr id="5" name="Picture 4" descr="Diagram, schematic&#10;&#10;Description automatically generated">
            <a:extLst>
              <a:ext uri="{FF2B5EF4-FFF2-40B4-BE49-F238E27FC236}">
                <a16:creationId xmlns:a16="http://schemas.microsoft.com/office/drawing/2014/main" id="{1713F5BD-004E-8C2A-139A-7525FF973C70}"/>
              </a:ext>
            </a:extLst>
          </p:cNvPr>
          <p:cNvPicPr>
            <a:picLocks noChangeAspect="1"/>
          </p:cNvPicPr>
          <p:nvPr/>
        </p:nvPicPr>
        <p:blipFill rotWithShape="1">
          <a:blip r:embed="rId3"/>
          <a:srcRect l="683"/>
          <a:stretch/>
        </p:blipFill>
        <p:spPr>
          <a:xfrm>
            <a:off x="6096000" y="10"/>
            <a:ext cx="6095999" cy="6857990"/>
          </a:xfrm>
          <a:prstGeom prst="rect">
            <a:avLst/>
          </a:prstGeom>
          <a:effectLst>
            <a:innerShdw blurRad="57150" dist="38100" dir="14460000">
              <a:prstClr val="black">
                <a:alpha val="70000"/>
              </a:prstClr>
            </a:innerShdw>
          </a:effectLst>
        </p:spPr>
      </p:pic>
      <p:grpSp>
        <p:nvGrpSpPr>
          <p:cNvPr id="22" name="Group 21">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23" name="Straight Connector 22">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73555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336C-9B8B-033D-D892-5BAC33255687}"/>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10 minute break</a:t>
            </a:r>
          </a:p>
        </p:txBody>
      </p:sp>
      <p:pic>
        <p:nvPicPr>
          <p:cNvPr id="6" name="Graphic 5" descr="Coffee">
            <a:extLst>
              <a:ext uri="{FF2B5EF4-FFF2-40B4-BE49-F238E27FC236}">
                <a16:creationId xmlns:a16="http://schemas.microsoft.com/office/drawing/2014/main" id="{F195EE64-AE26-DED9-A76F-B5AE3EC537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spTree>
    <p:extLst>
      <p:ext uri="{BB962C8B-B14F-4D97-AF65-F5344CB8AC3E}">
        <p14:creationId xmlns:p14="http://schemas.microsoft.com/office/powerpoint/2010/main" val="2514907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0" name="Straight Connector 19">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1EB35709-5B14-272B-8824-50812308E849}"/>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a:t>Securing network connections in practice</a:t>
            </a:r>
          </a:p>
        </p:txBody>
      </p:sp>
    </p:spTree>
    <p:extLst>
      <p:ext uri="{BB962C8B-B14F-4D97-AF65-F5344CB8AC3E}">
        <p14:creationId xmlns:p14="http://schemas.microsoft.com/office/powerpoint/2010/main" val="429789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1" name="Rectangle 40">
            <a:extLst>
              <a:ext uri="{FF2B5EF4-FFF2-40B4-BE49-F238E27FC236}">
                <a16:creationId xmlns:a16="http://schemas.microsoft.com/office/drawing/2014/main" id="{C5BDD1EA-D8C1-45AF-9F0A-14A2A137B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4B1B2-FCB3-ED12-DCE2-1A543DA294A7}"/>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t>Virtual private networks</a:t>
            </a:r>
          </a:p>
        </p:txBody>
      </p:sp>
      <p:sp>
        <p:nvSpPr>
          <p:cNvPr id="43" name="Snip Diagonal Corner Rectangle 6">
            <a:extLst>
              <a:ext uri="{FF2B5EF4-FFF2-40B4-BE49-F238E27FC236}">
                <a16:creationId xmlns:a16="http://schemas.microsoft.com/office/drawing/2014/main" id="{14354E08-0068-48D7-A8AD-84C7B1CF5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FF37CB60-4636-6523-822A-09C0041BCDED}"/>
              </a:ext>
            </a:extLst>
          </p:cNvPr>
          <p:cNvPicPr>
            <a:picLocks noChangeAspect="1"/>
          </p:cNvPicPr>
          <p:nvPr/>
        </p:nvPicPr>
        <p:blipFill rotWithShape="1">
          <a:blip r:embed="rId2"/>
          <a:srcRect l="4640" r="6388" b="2"/>
          <a:stretch/>
        </p:blipFill>
        <p:spPr>
          <a:xfrm>
            <a:off x="1078926" y="899794"/>
            <a:ext cx="5623499" cy="4462572"/>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45" name="Group 44">
            <a:extLst>
              <a:ext uri="{FF2B5EF4-FFF2-40B4-BE49-F238E27FC236}">
                <a16:creationId xmlns:a16="http://schemas.microsoft.com/office/drawing/2014/main" id="{A779F34F-2960-4B81-BA08-445B6F6A0C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6" name="Straight Connector 45">
              <a:extLst>
                <a:ext uri="{FF2B5EF4-FFF2-40B4-BE49-F238E27FC236}">
                  <a16:creationId xmlns:a16="http://schemas.microsoft.com/office/drawing/2014/main" id="{10A57ACC-416F-4A5D-B7F7-DDA9886A3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6522B4F-50C4-4FCE-8AE2-3789D63ED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3978FC-B5D1-42BE-B086-BC2A733D5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CED99F1-340D-4970-8E66-3B28E927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50A54E39-63C0-4847-A766-C6B74FEB4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22928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7" name="Group 8">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9" name="Rectangle 15">
            <a:extLst>
              <a:ext uri="{FF2B5EF4-FFF2-40B4-BE49-F238E27FC236}">
                <a16:creationId xmlns:a16="http://schemas.microsoft.com/office/drawing/2014/main" id="{7E633E68-B925-44AC-A7C1-894D907EE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8F9026CF-F01C-D845-EF89-4CE5D4493D65}"/>
              </a:ext>
            </a:extLst>
          </p:cNvPr>
          <p:cNvPicPr>
            <a:picLocks noChangeAspect="1"/>
          </p:cNvPicPr>
          <p:nvPr/>
        </p:nvPicPr>
        <p:blipFill>
          <a:blip r:embed="rId2"/>
          <a:stretch>
            <a:fillRect/>
          </a:stretch>
        </p:blipFill>
        <p:spPr>
          <a:xfrm>
            <a:off x="2721539" y="248599"/>
            <a:ext cx="6748922" cy="7255092"/>
          </a:xfrm>
          <a:prstGeom prst="rect">
            <a:avLst/>
          </a:prstGeom>
        </p:spPr>
      </p:pic>
    </p:spTree>
    <p:extLst>
      <p:ext uri="{BB962C8B-B14F-4D97-AF65-F5344CB8AC3E}">
        <p14:creationId xmlns:p14="http://schemas.microsoft.com/office/powerpoint/2010/main" val="2279285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95BF-BBBF-256C-349F-B429B964CC41}"/>
              </a:ext>
            </a:extLst>
          </p:cNvPr>
          <p:cNvSpPr>
            <a:spLocks noGrp="1"/>
          </p:cNvSpPr>
          <p:nvPr>
            <p:ph type="title"/>
          </p:nvPr>
        </p:nvSpPr>
        <p:spPr/>
        <p:txBody>
          <a:bodyPr/>
          <a:lstStyle/>
          <a:p>
            <a:endParaRPr lang="en-US"/>
          </a:p>
        </p:txBody>
      </p:sp>
      <p:pic>
        <p:nvPicPr>
          <p:cNvPr id="4" name="Picture 3" descr="A picture containing diagram&#10;&#10;Description automatically generated">
            <a:extLst>
              <a:ext uri="{FF2B5EF4-FFF2-40B4-BE49-F238E27FC236}">
                <a16:creationId xmlns:a16="http://schemas.microsoft.com/office/drawing/2014/main" id="{7D7829C9-2DCB-63E3-C39F-04BC2E994A23}"/>
              </a:ext>
            </a:extLst>
          </p:cNvPr>
          <p:cNvPicPr>
            <a:picLocks noChangeAspect="1"/>
          </p:cNvPicPr>
          <p:nvPr/>
        </p:nvPicPr>
        <p:blipFill>
          <a:blip r:embed="rId3"/>
          <a:stretch>
            <a:fillRect/>
          </a:stretch>
        </p:blipFill>
        <p:spPr>
          <a:xfrm>
            <a:off x="0" y="707571"/>
            <a:ext cx="12192000" cy="5442857"/>
          </a:xfrm>
          <a:prstGeom prst="rect">
            <a:avLst/>
          </a:prstGeom>
        </p:spPr>
      </p:pic>
    </p:spTree>
    <p:extLst>
      <p:ext uri="{BB962C8B-B14F-4D97-AF65-F5344CB8AC3E}">
        <p14:creationId xmlns:p14="http://schemas.microsoft.com/office/powerpoint/2010/main" val="3055905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2" name="Straight Connector 3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3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3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3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3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7" name="Rectangle 40">
            <a:extLst>
              <a:ext uri="{FF2B5EF4-FFF2-40B4-BE49-F238E27FC236}">
                <a16:creationId xmlns:a16="http://schemas.microsoft.com/office/drawing/2014/main" id="{D067A139-86EB-480F-AE6B-AF8092F2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DBCEB9-82CB-D9F9-800C-213130082236}"/>
              </a:ext>
            </a:extLst>
          </p:cNvPr>
          <p:cNvSpPr>
            <a:spLocks noGrp="1"/>
          </p:cNvSpPr>
          <p:nvPr>
            <p:ph type="title"/>
          </p:nvPr>
        </p:nvSpPr>
        <p:spPr>
          <a:xfrm>
            <a:off x="6095999" y="628617"/>
            <a:ext cx="5408613" cy="3028983"/>
          </a:xfrm>
        </p:spPr>
        <p:txBody>
          <a:bodyPr vert="horz" lIns="91440" tIns="45720" rIns="91440" bIns="45720" rtlCol="0" anchor="b">
            <a:normAutofit/>
          </a:bodyPr>
          <a:lstStyle/>
          <a:p>
            <a:r>
              <a:rPr lang="en-US" sz="4800" dirty="0"/>
              <a:t>Why do we care about trust?</a:t>
            </a:r>
          </a:p>
        </p:txBody>
      </p:sp>
      <p:sp>
        <p:nvSpPr>
          <p:cNvPr id="58" name="Snip Diagonal Corner Rectangle 6">
            <a:extLst>
              <a:ext uri="{FF2B5EF4-FFF2-40B4-BE49-F238E27FC236}">
                <a16:creationId xmlns:a16="http://schemas.microsoft.com/office/drawing/2014/main" id="{4E252378-AA68-427C-BF69-E4434E447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691DEF07-7629-C78F-2AFA-E31E0CCE7B8C}"/>
              </a:ext>
            </a:extLst>
          </p:cNvPr>
          <p:cNvPicPr>
            <a:picLocks noChangeAspect="1"/>
          </p:cNvPicPr>
          <p:nvPr/>
        </p:nvPicPr>
        <p:blipFill rotWithShape="1">
          <a:blip r:embed="rId2"/>
          <a:srcRect l="2952" r="-1" b="-1"/>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grpSp>
        <p:nvGrpSpPr>
          <p:cNvPr id="59" name="Group 44">
            <a:extLst>
              <a:ext uri="{FF2B5EF4-FFF2-40B4-BE49-F238E27FC236}">
                <a16:creationId xmlns:a16="http://schemas.microsoft.com/office/drawing/2014/main" id="{65E8C853-59EA-4FCB-BB4E-1B0AEEA408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6" name="Straight Connector 45">
              <a:extLst>
                <a:ext uri="{FF2B5EF4-FFF2-40B4-BE49-F238E27FC236}">
                  <a16:creationId xmlns:a16="http://schemas.microsoft.com/office/drawing/2014/main" id="{C58D8A51-1FB2-4FA0-A860-D57179B52A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5C2F33D-5361-48D8-899D-50A7136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0608EC6-04A0-4D53-B4C8-57F06AF14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C9C42FEC-C8F1-465B-900B-C7F552326D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4CDCA4C-0922-4330-AF15-394E8C6DDE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6385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dlock on computer motherboard">
            <a:extLst>
              <a:ext uri="{FF2B5EF4-FFF2-40B4-BE49-F238E27FC236}">
                <a16:creationId xmlns:a16="http://schemas.microsoft.com/office/drawing/2014/main" id="{C52047C2-08E8-FD28-CF6E-1826D66EACC2}"/>
              </a:ext>
            </a:extLst>
          </p:cNvPr>
          <p:cNvPicPr>
            <a:picLocks noChangeAspect="1"/>
          </p:cNvPicPr>
          <p:nvPr/>
        </p:nvPicPr>
        <p:blipFill rotWithShape="1">
          <a:blip r:embed="rId2">
            <a:alphaModFix amt="40000"/>
          </a:blip>
          <a:srcRect b="15730"/>
          <a:stretch/>
        </p:blipFill>
        <p:spPr>
          <a:xfrm>
            <a:off x="-3175" y="10"/>
            <a:ext cx="12192000" cy="6857990"/>
          </a:xfrm>
          <a:prstGeom prst="rect">
            <a:avLst/>
          </a:prstGeom>
        </p:spPr>
      </p:pic>
      <p:sp>
        <p:nvSpPr>
          <p:cNvPr id="2" name="Title 1">
            <a:extLst>
              <a:ext uri="{FF2B5EF4-FFF2-40B4-BE49-F238E27FC236}">
                <a16:creationId xmlns:a16="http://schemas.microsoft.com/office/drawing/2014/main" id="{9859CC10-B190-52D7-4792-5F0A40218E9C}"/>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Securing &amp; Encrypting data</a:t>
            </a:r>
          </a:p>
        </p:txBody>
      </p:sp>
    </p:spTree>
    <p:extLst>
      <p:ext uri="{BB962C8B-B14F-4D97-AF65-F5344CB8AC3E}">
        <p14:creationId xmlns:p14="http://schemas.microsoft.com/office/powerpoint/2010/main" val="2443379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5CB4C16F-B02C-D3A5-AA05-DB2084A0D78D}"/>
              </a:ext>
            </a:extLst>
          </p:cNvPr>
          <p:cNvPicPr>
            <a:picLocks noChangeAspect="1"/>
          </p:cNvPicPr>
          <p:nvPr/>
        </p:nvPicPr>
        <p:blipFill rotWithShape="1">
          <a:blip r:embed="rId2"/>
          <a:srcRect t="8827" b="19288"/>
          <a:stretch/>
        </p:blipFill>
        <p:spPr>
          <a:xfrm>
            <a:off x="20" y="10"/>
            <a:ext cx="12191980" cy="6857990"/>
          </a:xfrm>
          <a:prstGeom prst="rect">
            <a:avLst/>
          </a:prstGeom>
        </p:spPr>
      </p:pic>
    </p:spTree>
    <p:extLst>
      <p:ext uri="{BB962C8B-B14F-4D97-AF65-F5344CB8AC3E}">
        <p14:creationId xmlns:p14="http://schemas.microsoft.com/office/powerpoint/2010/main" val="1881113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04A17-0D44-2A28-D0B3-B05494E0964E}"/>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400">
                <a:solidFill>
                  <a:srgbClr val="FFFFFF"/>
                </a:solidFill>
              </a:rPr>
              <a:t>What is a security certificate?</a:t>
            </a:r>
          </a:p>
        </p:txBody>
      </p:sp>
      <p:sp useBgFill="1">
        <p:nvSpPr>
          <p:cNvPr id="65"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indoor, doll, toy&#10;&#10;Description automatically generated">
            <a:extLst>
              <a:ext uri="{FF2B5EF4-FFF2-40B4-BE49-F238E27FC236}">
                <a16:creationId xmlns:a16="http://schemas.microsoft.com/office/drawing/2014/main" id="{AFA440F8-AA85-1A3A-0B88-3F667FD2BE03}"/>
              </a:ext>
            </a:extLst>
          </p:cNvPr>
          <p:cNvPicPr>
            <a:picLocks noChangeAspect="1"/>
          </p:cNvPicPr>
          <p:nvPr/>
        </p:nvPicPr>
        <p:blipFill>
          <a:blip r:embed="rId2"/>
          <a:stretch>
            <a:fillRect/>
          </a:stretch>
        </p:blipFill>
        <p:spPr>
          <a:xfrm>
            <a:off x="1101217" y="1633388"/>
            <a:ext cx="5450437" cy="3261506"/>
          </a:xfrm>
          <a:prstGeom prst="rect">
            <a:avLst/>
          </a:prstGeom>
        </p:spPr>
      </p:pic>
      <p:grpSp>
        <p:nvGrpSpPr>
          <p:cNvPr id="67" name="Group 66">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8" name="Straight Connector 67">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52313893"/>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path path="circle">
            <a:fillToRect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33F367-76E5-4D2A-96B1-4FD443CDD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1" name="Snip Diagonal Corner Rectangle 21">
            <a:extLst>
              <a:ext uri="{FF2B5EF4-FFF2-40B4-BE49-F238E27FC236}">
                <a16:creationId xmlns:a16="http://schemas.microsoft.com/office/drawing/2014/main" id="{6F769419-3E73-449D-B62A-0CDEC946A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6515200-42F9-488F-9895-6CDBCD1E87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3185F0E-78D5-4C2D-9239-D3515B4488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5BD9142-FF9C-4EED-A027-18D095481B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2F547D3-9752-4481-B3A8-50E08610B8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1999C2F-3D0D-4813-9696-83630A6FE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C737390-C9CA-456B-9F40-D7A76EA242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9B1F7997-CDD9-61A3-6D40-02C651C50A46}"/>
              </a:ext>
            </a:extLst>
          </p:cNvPr>
          <p:cNvSpPr>
            <a:spLocks noGrp="1"/>
          </p:cNvSpPr>
          <p:nvPr>
            <p:ph type="title"/>
          </p:nvPr>
        </p:nvSpPr>
        <p:spPr>
          <a:xfrm>
            <a:off x="8588661" y="941424"/>
            <a:ext cx="3043896" cy="3248611"/>
          </a:xfrm>
        </p:spPr>
        <p:txBody>
          <a:bodyPr>
            <a:normAutofit/>
          </a:bodyPr>
          <a:lstStyle/>
          <a:p>
            <a:r>
              <a:rPr lang="en-US">
                <a:solidFill>
                  <a:srgbClr val="FFFFFF"/>
                </a:solidFill>
              </a:rPr>
              <a:t>What does a security certificate do?</a:t>
            </a:r>
          </a:p>
        </p:txBody>
      </p:sp>
      <p:graphicFrame>
        <p:nvGraphicFramePr>
          <p:cNvPr id="5" name="Content Placeholder 2">
            <a:extLst>
              <a:ext uri="{FF2B5EF4-FFF2-40B4-BE49-F238E27FC236}">
                <a16:creationId xmlns:a16="http://schemas.microsoft.com/office/drawing/2014/main" id="{A6E2787C-2F0E-91B4-D608-CCBB1E7745B8}"/>
              </a:ext>
            </a:extLst>
          </p:cNvPr>
          <p:cNvGraphicFramePr>
            <a:graphicFrameLocks noGrp="1"/>
          </p:cNvGraphicFramePr>
          <p:nvPr>
            <p:ph idx="1"/>
            <p:extLst>
              <p:ext uri="{D42A27DB-BD31-4B8C-83A1-F6EECF244321}">
                <p14:modId xmlns:p14="http://schemas.microsoft.com/office/powerpoint/2010/main" val="1461710072"/>
              </p:ext>
            </p:extLst>
          </p:nvPr>
        </p:nvGraphicFramePr>
        <p:xfrm>
          <a:off x="940645" y="941424"/>
          <a:ext cx="6190459" cy="4768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072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C418-A6FA-2B2B-00B1-6C446D37CE37}"/>
              </a:ext>
            </a:extLst>
          </p:cNvPr>
          <p:cNvSpPr>
            <a:spLocks noGrp="1"/>
          </p:cNvSpPr>
          <p:nvPr>
            <p:ph type="title"/>
          </p:nvPr>
        </p:nvSpPr>
        <p:spPr/>
        <p:txBody>
          <a:bodyPr/>
          <a:lstStyle/>
          <a:p>
            <a:r>
              <a:rPr lang="en-US" dirty="0"/>
              <a:t>Certificate authorities</a:t>
            </a:r>
          </a:p>
        </p:txBody>
      </p:sp>
      <p:sp>
        <p:nvSpPr>
          <p:cNvPr id="3" name="Content Placeholder 2">
            <a:extLst>
              <a:ext uri="{FF2B5EF4-FFF2-40B4-BE49-F238E27FC236}">
                <a16:creationId xmlns:a16="http://schemas.microsoft.com/office/drawing/2014/main" id="{87DF2241-890C-84E1-5058-0590B5C93F0B}"/>
              </a:ext>
            </a:extLst>
          </p:cNvPr>
          <p:cNvSpPr>
            <a:spLocks noGrp="1"/>
          </p:cNvSpPr>
          <p:nvPr>
            <p:ph idx="1"/>
          </p:nvPr>
        </p:nvSpPr>
        <p:spPr/>
        <p:txBody>
          <a:bodyPr/>
          <a:lstStyle/>
          <a:p>
            <a:r>
              <a:rPr lang="en-US" dirty="0"/>
              <a:t>X.509 certificate</a:t>
            </a:r>
          </a:p>
          <a:p>
            <a:r>
              <a:rPr lang="en-US" dirty="0"/>
              <a:t>Provides Transport Layer security</a:t>
            </a:r>
          </a:p>
          <a:p>
            <a:r>
              <a:rPr lang="en-US" dirty="0"/>
              <a:t>Free!</a:t>
            </a:r>
          </a:p>
          <a:p>
            <a:r>
              <a:rPr lang="en-US" dirty="0"/>
              <a:t>Trusted?</a:t>
            </a:r>
          </a:p>
        </p:txBody>
      </p:sp>
    </p:spTree>
    <p:extLst>
      <p:ext uri="{BB962C8B-B14F-4D97-AF65-F5344CB8AC3E}">
        <p14:creationId xmlns:p14="http://schemas.microsoft.com/office/powerpoint/2010/main" val="1292002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1"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72BE9D5-69F7-7A50-0369-17392600924F}"/>
              </a:ext>
            </a:extLst>
          </p:cNvPr>
          <p:cNvSpPr>
            <a:spLocks noGrp="1"/>
          </p:cNvSpPr>
          <p:nvPr>
            <p:ph type="title"/>
          </p:nvPr>
        </p:nvSpPr>
        <p:spPr>
          <a:xfrm>
            <a:off x="684212" y="685799"/>
            <a:ext cx="9678988" cy="3673474"/>
          </a:xfrm>
        </p:spPr>
        <p:txBody>
          <a:bodyPr vert="horz" lIns="91440" tIns="45720" rIns="91440" bIns="45720" rtlCol="0" anchor="b">
            <a:normAutofit/>
          </a:bodyPr>
          <a:lstStyle/>
          <a:p>
            <a:r>
              <a:rPr lang="en-US" sz="6000" dirty="0">
                <a:solidFill>
                  <a:schemeClr val="tx2"/>
                </a:solidFill>
              </a:rPr>
              <a:t>How do we know who we can and can’t trust?</a:t>
            </a:r>
          </a:p>
        </p:txBody>
      </p:sp>
    </p:spTree>
    <p:extLst>
      <p:ext uri="{BB962C8B-B14F-4D97-AF65-F5344CB8AC3E}">
        <p14:creationId xmlns:p14="http://schemas.microsoft.com/office/powerpoint/2010/main" val="272324524"/>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2FECF-AFEB-D545-1E74-FDD6FC001F26}"/>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Audit your favorite website!</a:t>
            </a:r>
          </a:p>
        </p:txBody>
      </p:sp>
      <p:sp>
        <p:nvSpPr>
          <p:cNvPr id="3" name="Content Placeholder 2">
            <a:extLst>
              <a:ext uri="{FF2B5EF4-FFF2-40B4-BE49-F238E27FC236}">
                <a16:creationId xmlns:a16="http://schemas.microsoft.com/office/drawing/2014/main" id="{54471444-F67C-396F-D22B-D7C7C0D6B063}"/>
              </a:ext>
            </a:extLst>
          </p:cNvPr>
          <p:cNvSpPr>
            <a:spLocks noGrp="1"/>
          </p:cNvSpPr>
          <p:nvPr>
            <p:ph idx="1"/>
          </p:nvPr>
        </p:nvSpPr>
        <p:spPr>
          <a:xfrm>
            <a:off x="5126845" y="3843868"/>
            <a:ext cx="5233180" cy="1564744"/>
          </a:xfrm>
        </p:spPr>
        <p:txBody>
          <a:bodyPr vert="horz" lIns="91440" tIns="45720" rIns="91440" bIns="45720" rtlCol="0" anchor="t">
            <a:normAutofit/>
          </a:bodyPr>
          <a:lstStyle/>
          <a:p>
            <a:pPr marL="0" indent="0">
              <a:buNone/>
            </a:pPr>
            <a:r>
              <a:rPr lang="en-US" sz="2100" dirty="0"/>
              <a:t>https://www.sslshopper.com/ssl-checker.html</a:t>
            </a:r>
          </a:p>
        </p:txBody>
      </p:sp>
      <p:pic>
        <p:nvPicPr>
          <p:cNvPr id="7" name="Graphic 6" descr="Magnifying glass">
            <a:extLst>
              <a:ext uri="{FF2B5EF4-FFF2-40B4-BE49-F238E27FC236}">
                <a16:creationId xmlns:a16="http://schemas.microsoft.com/office/drawing/2014/main" id="{2DCBC99B-B69A-D7A7-6E9D-0F6488038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2" name="Group 21">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11342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3F2702-E4CA-9C28-DF0B-20F804CCD0B1}"/>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Threats to poor encryption</a:t>
            </a:r>
          </a:p>
        </p:txBody>
      </p:sp>
      <p:sp>
        <p:nvSpPr>
          <p:cNvPr id="3" name="Content Placeholder 2">
            <a:extLst>
              <a:ext uri="{FF2B5EF4-FFF2-40B4-BE49-F238E27FC236}">
                <a16:creationId xmlns:a16="http://schemas.microsoft.com/office/drawing/2014/main" id="{A1D56504-4698-8761-991F-2ABF42F6617A}"/>
              </a:ext>
            </a:extLst>
          </p:cNvPr>
          <p:cNvSpPr>
            <a:spLocks noGrp="1"/>
          </p:cNvSpPr>
          <p:nvPr>
            <p:ph idx="1"/>
          </p:nvPr>
        </p:nvSpPr>
        <p:spPr>
          <a:xfrm>
            <a:off x="5126845" y="3843867"/>
            <a:ext cx="5233180" cy="2555343"/>
          </a:xfrm>
        </p:spPr>
        <p:txBody>
          <a:bodyPr vert="horz" lIns="91440" tIns="45720" rIns="91440" bIns="45720" rtlCol="0" anchor="t">
            <a:normAutofit/>
          </a:bodyPr>
          <a:lstStyle/>
          <a:p>
            <a:r>
              <a:rPr lang="en-US" sz="2100" dirty="0"/>
              <a:t>Cleartext passwords</a:t>
            </a:r>
          </a:p>
          <a:p>
            <a:r>
              <a:rPr lang="en-US" sz="2100" dirty="0"/>
              <a:t>Password cracking</a:t>
            </a:r>
          </a:p>
          <a:p>
            <a:r>
              <a:rPr lang="en-US" sz="2100" dirty="0"/>
              <a:t>Man-In-The-Middle (MITM) attack</a:t>
            </a:r>
          </a:p>
          <a:p>
            <a:r>
              <a:rPr lang="en-US" sz="2100" dirty="0"/>
              <a:t>Rainbow Tables</a:t>
            </a:r>
          </a:p>
          <a:p>
            <a:r>
              <a:rPr lang="en-US" sz="2100" dirty="0"/>
              <a:t>Hash collisions </a:t>
            </a:r>
          </a:p>
        </p:txBody>
      </p:sp>
      <p:pic>
        <p:nvPicPr>
          <p:cNvPr id="5" name="Picture 4" descr="A person wearing glasses&#10;&#10;Description automatically generated with low confidence">
            <a:extLst>
              <a:ext uri="{FF2B5EF4-FFF2-40B4-BE49-F238E27FC236}">
                <a16:creationId xmlns:a16="http://schemas.microsoft.com/office/drawing/2014/main" id="{D1265FF5-DAC8-B83C-EB5A-438DD424C204}"/>
              </a:ext>
            </a:extLst>
          </p:cNvPr>
          <p:cNvPicPr>
            <a:picLocks noChangeAspect="1"/>
          </p:cNvPicPr>
          <p:nvPr/>
        </p:nvPicPr>
        <p:blipFill>
          <a:blip r:embed="rId2"/>
          <a:stretch>
            <a:fillRect/>
          </a:stretch>
        </p:blipFill>
        <p:spPr>
          <a:xfrm>
            <a:off x="646633" y="2140901"/>
            <a:ext cx="4004489" cy="225151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2" name="Group 21">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84939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94FEF-F2D7-7A48-CF15-1315BFFB1426}"/>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a:solidFill>
                  <a:srgbClr val="FFFFFF"/>
                </a:solidFill>
              </a:rPr>
              <a:t>Hash Collisions</a:t>
            </a:r>
          </a:p>
        </p:txBody>
      </p:sp>
      <p:sp useBgFill="1">
        <p:nvSpPr>
          <p:cNvPr id="22"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screenshot, diagram, line&#10;&#10;Description automatically generated">
            <a:extLst>
              <a:ext uri="{FF2B5EF4-FFF2-40B4-BE49-F238E27FC236}">
                <a16:creationId xmlns:a16="http://schemas.microsoft.com/office/drawing/2014/main" id="{A1C9D389-123F-E69A-EB8E-94D7332B7759}"/>
              </a:ext>
            </a:extLst>
          </p:cNvPr>
          <p:cNvPicPr>
            <a:picLocks noGrp="1" noChangeAspect="1"/>
          </p:cNvPicPr>
          <p:nvPr>
            <p:ph idx="1"/>
          </p:nvPr>
        </p:nvPicPr>
        <p:blipFill>
          <a:blip r:embed="rId3"/>
          <a:stretch>
            <a:fillRect/>
          </a:stretch>
        </p:blipFill>
        <p:spPr>
          <a:xfrm>
            <a:off x="1101217" y="1683515"/>
            <a:ext cx="5450437" cy="3161252"/>
          </a:xfrm>
          <a:prstGeom prst="rect">
            <a:avLst/>
          </a:prstGeom>
        </p:spPr>
      </p:pic>
      <p:grpSp>
        <p:nvGrpSpPr>
          <p:cNvPr id="24" name="Group 23">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99067404"/>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3CF4E-3D39-58AF-ABBA-224883A74E26}"/>
              </a:ext>
            </a:extLst>
          </p:cNvPr>
          <p:cNvSpPr>
            <a:spLocks noGrp="1"/>
          </p:cNvSpPr>
          <p:nvPr>
            <p:ph type="title"/>
          </p:nvPr>
        </p:nvSpPr>
        <p:spPr>
          <a:xfrm>
            <a:off x="7532710" y="628617"/>
            <a:ext cx="4212976" cy="3028983"/>
          </a:xfrm>
        </p:spPr>
        <p:txBody>
          <a:bodyPr vert="horz" lIns="91440" tIns="45720" rIns="91440" bIns="45720" rtlCol="0" anchor="b">
            <a:normAutofit/>
          </a:bodyPr>
          <a:lstStyle/>
          <a:p>
            <a:r>
              <a:rPr lang="en-US" sz="4800" dirty="0">
                <a:solidFill>
                  <a:srgbClr val="FFFFFF"/>
                </a:solidFill>
              </a:rPr>
              <a:t>Collision probabilities</a:t>
            </a:r>
          </a:p>
        </p:txBody>
      </p:sp>
      <p:sp useBgFill="1">
        <p:nvSpPr>
          <p:cNvPr id="22"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screenshot, number, font&#10;&#10;Description automatically generated">
            <a:extLst>
              <a:ext uri="{FF2B5EF4-FFF2-40B4-BE49-F238E27FC236}">
                <a16:creationId xmlns:a16="http://schemas.microsoft.com/office/drawing/2014/main" id="{D12EDB38-6021-246F-20E2-2ECFBF3A7E6C}"/>
              </a:ext>
            </a:extLst>
          </p:cNvPr>
          <p:cNvPicPr>
            <a:picLocks noGrp="1" noChangeAspect="1"/>
          </p:cNvPicPr>
          <p:nvPr>
            <p:ph idx="1"/>
          </p:nvPr>
        </p:nvPicPr>
        <p:blipFill>
          <a:blip r:embed="rId2"/>
          <a:stretch>
            <a:fillRect/>
          </a:stretch>
        </p:blipFill>
        <p:spPr>
          <a:xfrm>
            <a:off x="1149756" y="1097060"/>
            <a:ext cx="5353359" cy="4334162"/>
          </a:xfrm>
          <a:prstGeom prst="rect">
            <a:avLst/>
          </a:prstGeom>
        </p:spPr>
      </p:pic>
      <p:grpSp>
        <p:nvGrpSpPr>
          <p:cNvPr id="24" name="Group 23">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20947894"/>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472A-D4EE-A1A1-0980-A1749B39F8D8}"/>
              </a:ext>
            </a:extLst>
          </p:cNvPr>
          <p:cNvSpPr>
            <a:spLocks noGrp="1"/>
          </p:cNvSpPr>
          <p:nvPr>
            <p:ph type="title"/>
          </p:nvPr>
        </p:nvSpPr>
        <p:spPr/>
        <p:txBody>
          <a:bodyPr/>
          <a:lstStyle/>
          <a:p>
            <a:r>
              <a:rPr lang="en-US" dirty="0"/>
              <a:t>Brute Forcing</a:t>
            </a:r>
          </a:p>
        </p:txBody>
      </p:sp>
      <p:pic>
        <p:nvPicPr>
          <p:cNvPr id="5" name="Content Placeholder 4" descr="A picture containing building, person, outdoor&#10;&#10;Description automatically generated">
            <a:extLst>
              <a:ext uri="{FF2B5EF4-FFF2-40B4-BE49-F238E27FC236}">
                <a16:creationId xmlns:a16="http://schemas.microsoft.com/office/drawing/2014/main" id="{19863240-AD8E-5B4F-3377-724B2DD4ED45}"/>
              </a:ext>
            </a:extLst>
          </p:cNvPr>
          <p:cNvPicPr>
            <a:picLocks noGrp="1" noChangeAspect="1"/>
          </p:cNvPicPr>
          <p:nvPr>
            <p:ph idx="4294967295"/>
          </p:nvPr>
        </p:nvPicPr>
        <p:blipFill>
          <a:blip r:embed="rId2"/>
          <a:stretch>
            <a:fillRect/>
          </a:stretch>
        </p:blipFill>
        <p:spPr>
          <a:xfrm>
            <a:off x="2667000" y="1303338"/>
            <a:ext cx="6858000" cy="2838450"/>
          </a:xfrm>
        </p:spPr>
      </p:pic>
    </p:spTree>
    <p:extLst>
      <p:ext uri="{BB962C8B-B14F-4D97-AF65-F5344CB8AC3E}">
        <p14:creationId xmlns:p14="http://schemas.microsoft.com/office/powerpoint/2010/main" val="4200642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78755-23F8-02AB-2763-3975B3365CF6}"/>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Cleartext vs. ciphertext</a:t>
            </a:r>
          </a:p>
        </p:txBody>
      </p:sp>
      <p:pic>
        <p:nvPicPr>
          <p:cNvPr id="42" name="Picture 3">
            <a:extLst>
              <a:ext uri="{FF2B5EF4-FFF2-40B4-BE49-F238E27FC236}">
                <a16:creationId xmlns:a16="http://schemas.microsoft.com/office/drawing/2014/main" id="{1FE627E8-0C0B-486E-5EFE-6354285F040C}"/>
              </a:ext>
            </a:extLst>
          </p:cNvPr>
          <p:cNvPicPr>
            <a:picLocks noChangeAspect="1"/>
          </p:cNvPicPr>
          <p:nvPr/>
        </p:nvPicPr>
        <p:blipFill rotWithShape="1">
          <a:blip r:embed="rId3"/>
          <a:srcRect l="22732" r="26528"/>
          <a:stretch/>
        </p:blipFill>
        <p:spPr>
          <a:xfrm>
            <a:off x="20" y="10"/>
            <a:ext cx="4639713"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703478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6DCB64DE-FB3A-4D83-9241-A0D2682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0526F-4048-D885-10E1-4511B0D7261D}"/>
              </a:ext>
            </a:extLst>
          </p:cNvPr>
          <p:cNvSpPr>
            <a:spLocks noGrp="1"/>
          </p:cNvSpPr>
          <p:nvPr>
            <p:ph type="title"/>
          </p:nvPr>
        </p:nvSpPr>
        <p:spPr>
          <a:xfrm>
            <a:off x="665640" y="4414687"/>
            <a:ext cx="10250013" cy="1233251"/>
          </a:xfrm>
        </p:spPr>
        <p:txBody>
          <a:bodyPr vert="horz" lIns="91440" tIns="45720" rIns="91440" bIns="45720" rtlCol="0" anchor="b">
            <a:normAutofit/>
          </a:bodyPr>
          <a:lstStyle/>
          <a:p>
            <a:r>
              <a:rPr lang="en-US" sz="4800" dirty="0">
                <a:solidFill>
                  <a:srgbClr val="FFFFFF"/>
                </a:solidFill>
              </a:rPr>
              <a:t>Real-life password cracking</a:t>
            </a:r>
          </a:p>
        </p:txBody>
      </p:sp>
      <p:sp useBgFill="1">
        <p:nvSpPr>
          <p:cNvPr id="21" name="Snip Diagonal Corner Rectangle 6">
            <a:extLst>
              <a:ext uri="{FF2B5EF4-FFF2-40B4-BE49-F238E27FC236}">
                <a16:creationId xmlns:a16="http://schemas.microsoft.com/office/drawing/2014/main" id="{5E94C64B-831C-45FA-B484-591F4D577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10;&#10;Description automatically generated with low confidence">
            <a:extLst>
              <a:ext uri="{FF2B5EF4-FFF2-40B4-BE49-F238E27FC236}">
                <a16:creationId xmlns:a16="http://schemas.microsoft.com/office/drawing/2014/main" id="{094D4625-44BC-CB76-F6BA-7A4A0215D1B3}"/>
              </a:ext>
            </a:extLst>
          </p:cNvPr>
          <p:cNvPicPr>
            <a:picLocks noChangeAspect="1"/>
          </p:cNvPicPr>
          <p:nvPr/>
        </p:nvPicPr>
        <p:blipFill>
          <a:blip r:embed="rId2"/>
          <a:stretch>
            <a:fillRect/>
          </a:stretch>
        </p:blipFill>
        <p:spPr>
          <a:xfrm>
            <a:off x="2780153" y="1105355"/>
            <a:ext cx="6600269" cy="2559720"/>
          </a:xfrm>
          <a:prstGeom prst="rect">
            <a:avLst/>
          </a:prstGeom>
        </p:spPr>
      </p:pic>
      <p:grpSp>
        <p:nvGrpSpPr>
          <p:cNvPr id="23" name="Group 22">
            <a:extLst>
              <a:ext uri="{FF2B5EF4-FFF2-40B4-BE49-F238E27FC236}">
                <a16:creationId xmlns:a16="http://schemas.microsoft.com/office/drawing/2014/main" id="{AC96E397-7705-43C9-AC81-FA8EF1951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F3610BCA-0EBE-4357-AAC0-13841E7C5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60E1E24-3D98-4A53-A3AD-CBD84D94FA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67E51D9-454B-4095-9718-C6B1CDED9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A8E8BDB-294C-4025-A6C1-2FFDDA36F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0D27BDE-F887-4341-B91A-3145A6142E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7499764"/>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C5BDD1EA-D8C1-45AF-9F0A-14A2A137B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53D9B-7967-5C82-E7F9-AE1111F5B432}"/>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t>Rainbow Tables</a:t>
            </a:r>
          </a:p>
        </p:txBody>
      </p:sp>
      <p:sp>
        <p:nvSpPr>
          <p:cNvPr id="21" name="Snip Diagonal Corner Rectangle 6">
            <a:extLst>
              <a:ext uri="{FF2B5EF4-FFF2-40B4-BE49-F238E27FC236}">
                <a16:creationId xmlns:a16="http://schemas.microsoft.com/office/drawing/2014/main" id="{14354E08-0068-48D7-A8AD-84C7B1CF5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blockchain&#10;&#10;Description automatically generated with low confidence">
            <a:extLst>
              <a:ext uri="{FF2B5EF4-FFF2-40B4-BE49-F238E27FC236}">
                <a16:creationId xmlns:a16="http://schemas.microsoft.com/office/drawing/2014/main" id="{63D67C63-2313-F5CF-9CC8-E5FDE8BD9968}"/>
              </a:ext>
            </a:extLst>
          </p:cNvPr>
          <p:cNvPicPr>
            <a:picLocks noChangeAspect="1"/>
          </p:cNvPicPr>
          <p:nvPr/>
        </p:nvPicPr>
        <p:blipFill rotWithShape="1">
          <a:blip r:embed="rId3"/>
          <a:srcRect r="7063" b="-1"/>
          <a:stretch/>
        </p:blipFill>
        <p:spPr>
          <a:xfrm>
            <a:off x="79907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23" name="Group 22">
            <a:extLst>
              <a:ext uri="{FF2B5EF4-FFF2-40B4-BE49-F238E27FC236}">
                <a16:creationId xmlns:a16="http://schemas.microsoft.com/office/drawing/2014/main" id="{A779F34F-2960-4B81-BA08-445B6F6A0C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0A57ACC-416F-4A5D-B7F7-DDA9886A3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6522B4F-50C4-4FCE-8AE2-3789D63ED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C3978FC-B5D1-42BE-B086-BC2A733D5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CED99F1-340D-4970-8E66-3B28E927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A54E39-63C0-4847-A766-C6B74FEB4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6564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AB116C-99B0-0761-7441-A4115C139B73}"/>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solidFill>
                  <a:srgbClr val="FFFFFF"/>
                </a:solidFill>
              </a:rPr>
              <a:t>Rainbow Tables </a:t>
            </a:r>
            <a:r>
              <a:rPr lang="en-US" sz="4800" dirty="0" err="1">
                <a:solidFill>
                  <a:srgbClr val="FFFFFF"/>
                </a:solidFill>
              </a:rPr>
              <a:t>Cont</a:t>
            </a:r>
            <a:r>
              <a:rPr lang="en-US" sz="4800" dirty="0">
                <a:solidFill>
                  <a:srgbClr val="FFFFFF"/>
                </a:solidFill>
              </a:rPr>
              <a:t>’</a:t>
            </a:r>
          </a:p>
        </p:txBody>
      </p:sp>
      <p:sp useBgFill="1">
        <p:nvSpPr>
          <p:cNvPr id="21"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ainbow with white text&#10;&#10;Description automatically generated with low confidence">
            <a:extLst>
              <a:ext uri="{FF2B5EF4-FFF2-40B4-BE49-F238E27FC236}">
                <a16:creationId xmlns:a16="http://schemas.microsoft.com/office/drawing/2014/main" id="{2A86B0EF-C2B0-BCC4-62A5-B95C7DF96EB9}"/>
              </a:ext>
            </a:extLst>
          </p:cNvPr>
          <p:cNvPicPr>
            <a:picLocks noChangeAspect="1"/>
          </p:cNvPicPr>
          <p:nvPr/>
        </p:nvPicPr>
        <p:blipFill>
          <a:blip r:embed="rId3"/>
          <a:stretch>
            <a:fillRect/>
          </a:stretch>
        </p:blipFill>
        <p:spPr>
          <a:xfrm>
            <a:off x="1101217" y="1723579"/>
            <a:ext cx="5450437" cy="3081123"/>
          </a:xfrm>
          <a:prstGeom prst="rect">
            <a:avLst/>
          </a:prstGeom>
        </p:spPr>
      </p:pic>
      <p:grpSp>
        <p:nvGrpSpPr>
          <p:cNvPr id="23" name="Group 22">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134878"/>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88A68-2826-C14F-F328-D26EA363E41B}"/>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800" dirty="0"/>
              <a:t>Man-In-The-Middle</a:t>
            </a:r>
          </a:p>
        </p:txBody>
      </p:sp>
      <p:grpSp>
        <p:nvGrpSpPr>
          <p:cNvPr id="22" name="Group 21">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9"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458B7B5A-55C2-0FFA-3002-2473502B0BC5}"/>
              </a:ext>
            </a:extLst>
          </p:cNvPr>
          <p:cNvPicPr>
            <a:picLocks noChangeAspect="1"/>
          </p:cNvPicPr>
          <p:nvPr/>
        </p:nvPicPr>
        <p:blipFill rotWithShape="1">
          <a:blip r:embed="rId3"/>
          <a:srcRect t="10596" r="1" b="1"/>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Tree>
    <p:extLst>
      <p:ext uri="{BB962C8B-B14F-4D97-AF65-F5344CB8AC3E}">
        <p14:creationId xmlns:p14="http://schemas.microsoft.com/office/powerpoint/2010/main" val="2421281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E633E68-B925-44AC-A7C1-894D907EE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EA8B9DD1-0B28-4C32-2223-3FDD5EA6DDD3}"/>
              </a:ext>
            </a:extLst>
          </p:cNvPr>
          <p:cNvPicPr>
            <a:picLocks noChangeAspect="1"/>
          </p:cNvPicPr>
          <p:nvPr/>
        </p:nvPicPr>
        <p:blipFill>
          <a:blip r:embed="rId2"/>
          <a:stretch>
            <a:fillRect/>
          </a:stretch>
        </p:blipFill>
        <p:spPr>
          <a:xfrm>
            <a:off x="2292858" y="23469"/>
            <a:ext cx="7799410" cy="6834532"/>
          </a:xfrm>
          <a:prstGeom prst="rect">
            <a:avLst/>
          </a:prstGeom>
        </p:spPr>
      </p:pic>
    </p:spTree>
    <p:extLst>
      <p:ext uri="{BB962C8B-B14F-4D97-AF65-F5344CB8AC3E}">
        <p14:creationId xmlns:p14="http://schemas.microsoft.com/office/powerpoint/2010/main" val="896951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6DCB64DE-FB3A-4D83-9241-A0D2682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04C3B-6EDC-8BEB-8683-3E4FE35EB69B}"/>
              </a:ext>
            </a:extLst>
          </p:cNvPr>
          <p:cNvSpPr>
            <a:spLocks noGrp="1"/>
          </p:cNvSpPr>
          <p:nvPr>
            <p:ph type="title"/>
          </p:nvPr>
        </p:nvSpPr>
        <p:spPr>
          <a:xfrm>
            <a:off x="665640" y="4414687"/>
            <a:ext cx="10250013" cy="1233251"/>
          </a:xfrm>
        </p:spPr>
        <p:txBody>
          <a:bodyPr vert="horz" lIns="91440" tIns="45720" rIns="91440" bIns="45720" rtlCol="0" anchor="b">
            <a:normAutofit/>
          </a:bodyPr>
          <a:lstStyle/>
          <a:p>
            <a:r>
              <a:rPr lang="en-US" sz="4800" dirty="0">
                <a:solidFill>
                  <a:srgbClr val="FFFFFF"/>
                </a:solidFill>
              </a:rPr>
              <a:t>Real-World MITM attack</a:t>
            </a:r>
          </a:p>
        </p:txBody>
      </p:sp>
      <p:sp useBgFill="1">
        <p:nvSpPr>
          <p:cNvPr id="22" name="Snip Diagonal Corner Rectangle 6">
            <a:extLst>
              <a:ext uri="{FF2B5EF4-FFF2-40B4-BE49-F238E27FC236}">
                <a16:creationId xmlns:a16="http://schemas.microsoft.com/office/drawing/2014/main" id="{5E94C64B-831C-45FA-B484-591F4D577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4F27F692-7159-9CA8-5306-BC34C086D951}"/>
              </a:ext>
            </a:extLst>
          </p:cNvPr>
          <p:cNvPicPr>
            <a:picLocks noChangeAspect="1"/>
          </p:cNvPicPr>
          <p:nvPr/>
        </p:nvPicPr>
        <p:blipFill>
          <a:blip r:embed="rId3"/>
          <a:stretch>
            <a:fillRect/>
          </a:stretch>
        </p:blipFill>
        <p:spPr>
          <a:xfrm>
            <a:off x="1091381" y="1175405"/>
            <a:ext cx="9977813" cy="2419619"/>
          </a:xfrm>
          <a:prstGeom prst="rect">
            <a:avLst/>
          </a:prstGeom>
        </p:spPr>
      </p:pic>
      <p:grpSp>
        <p:nvGrpSpPr>
          <p:cNvPr id="24" name="Group 23">
            <a:extLst>
              <a:ext uri="{FF2B5EF4-FFF2-40B4-BE49-F238E27FC236}">
                <a16:creationId xmlns:a16="http://schemas.microsoft.com/office/drawing/2014/main" id="{AC96E397-7705-43C9-AC81-FA8EF1951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F3610BCA-0EBE-4357-AAC0-13841E7C5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60E1E24-3D98-4A53-A3AD-CBD84D94FA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67E51D9-454B-4095-9718-C6B1CDED9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A8E8BDB-294C-4025-A6C1-2FFDDA36F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0D27BDE-F887-4341-B91A-3145A6142E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6034843"/>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dirty="0"/>
              <a:t>Review Day 3</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Tree>
    <p:extLst>
      <p:ext uri="{BB962C8B-B14F-4D97-AF65-F5344CB8AC3E}">
        <p14:creationId xmlns:p14="http://schemas.microsoft.com/office/powerpoint/2010/main" val="817899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day 4</a:t>
            </a:r>
          </a:p>
        </p:txBody>
      </p:sp>
    </p:spTree>
    <p:extLst>
      <p:ext uri="{BB962C8B-B14F-4D97-AF65-F5344CB8AC3E}">
        <p14:creationId xmlns:p14="http://schemas.microsoft.com/office/powerpoint/2010/main" val="310405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F86B2465-F6E0-35E2-BB85-6CEBAC6B4B8E}"/>
              </a:ext>
            </a:extLst>
          </p:cNvPr>
          <p:cNvPicPr>
            <a:picLocks noChangeAspect="1"/>
          </p:cNvPicPr>
          <p:nvPr/>
        </p:nvPicPr>
        <p:blipFill>
          <a:blip r:embed="rId2"/>
          <a:stretch>
            <a:fillRect/>
          </a:stretch>
        </p:blipFill>
        <p:spPr>
          <a:xfrm>
            <a:off x="792480" y="1036663"/>
            <a:ext cx="10607040" cy="4454955"/>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10280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57E88A-389C-6A93-EBB0-61BF606DABAF}"/>
              </a:ext>
            </a:extLst>
          </p:cNvPr>
          <p:cNvPicPr>
            <a:picLocks noChangeAspect="1"/>
          </p:cNvPicPr>
          <p:nvPr/>
        </p:nvPicPr>
        <p:blipFill rotWithShape="1">
          <a:blip r:embed="rId3">
            <a:alphaModFix amt="40000"/>
          </a:blip>
          <a:srcRect t="21194" b="22556"/>
          <a:stretch/>
        </p:blipFill>
        <p:spPr>
          <a:xfrm>
            <a:off x="-3175" y="10"/>
            <a:ext cx="12192000" cy="6857990"/>
          </a:xfrm>
          <a:prstGeom prst="rect">
            <a:avLst/>
          </a:prstGeom>
        </p:spPr>
      </p:pic>
      <p:sp>
        <p:nvSpPr>
          <p:cNvPr id="2" name="Title 1">
            <a:extLst>
              <a:ext uri="{FF2B5EF4-FFF2-40B4-BE49-F238E27FC236}">
                <a16:creationId xmlns:a16="http://schemas.microsoft.com/office/drawing/2014/main" id="{CF279C9D-7434-5CDC-988E-7285F61A0A29}"/>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Hashing</a:t>
            </a:r>
          </a:p>
        </p:txBody>
      </p:sp>
    </p:spTree>
    <p:extLst>
      <p:ext uri="{BB962C8B-B14F-4D97-AF65-F5344CB8AC3E}">
        <p14:creationId xmlns:p14="http://schemas.microsoft.com/office/powerpoint/2010/main" val="241044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4931C9E-A262-D4C3-23EB-9D8E0823B25A}"/>
              </a:ext>
            </a:extLst>
          </p:cNvPr>
          <p:cNvSpPr>
            <a:spLocks noGrp="1"/>
          </p:cNvSpPr>
          <p:nvPr>
            <p:ph type="title"/>
          </p:nvPr>
        </p:nvSpPr>
        <p:spPr>
          <a:xfrm>
            <a:off x="684212" y="4487332"/>
            <a:ext cx="8534400" cy="1507067"/>
          </a:xfrm>
        </p:spPr>
        <p:txBody>
          <a:bodyPr>
            <a:normAutofit/>
          </a:bodyPr>
          <a:lstStyle/>
          <a:p>
            <a:r>
              <a:rPr lang="en-US"/>
              <a:t>Value of hashing</a:t>
            </a:r>
          </a:p>
        </p:txBody>
      </p:sp>
      <p:grpSp>
        <p:nvGrpSpPr>
          <p:cNvPr id="40" name="Group 39">
            <a:extLst>
              <a:ext uri="{FF2B5EF4-FFF2-40B4-BE49-F238E27FC236}">
                <a16:creationId xmlns:a16="http://schemas.microsoft.com/office/drawing/2014/main" id="{24B32265-D526-44B2-B82E-8977DFEFB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1" name="Straight Connector 40">
              <a:extLst>
                <a:ext uri="{FF2B5EF4-FFF2-40B4-BE49-F238E27FC236}">
                  <a16:creationId xmlns:a16="http://schemas.microsoft.com/office/drawing/2014/main" id="{9A453D36-EF7F-403B-A9E0-553E1F0B3A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E7E8D9E-8474-4515-9EEB-0B46BE8EF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86A1812-CCD3-429E-AAAE-CC335A33F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CB9509C-1B73-4063-8E69-E9024ACED1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4BEF3D9-6561-4BA4-AD81-AC90EF33F6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6" name="Content Placeholder 3">
            <a:extLst>
              <a:ext uri="{FF2B5EF4-FFF2-40B4-BE49-F238E27FC236}">
                <a16:creationId xmlns:a16="http://schemas.microsoft.com/office/drawing/2014/main" id="{890662D8-C1E7-16FC-87CA-38DF5C51CB8B}"/>
              </a:ext>
            </a:extLst>
          </p:cNvPr>
          <p:cNvGraphicFramePr>
            <a:graphicFrameLocks noGrp="1"/>
          </p:cNvGraphicFramePr>
          <p:nvPr>
            <p:ph idx="1"/>
            <p:extLst>
              <p:ext uri="{D42A27DB-BD31-4B8C-83A1-F6EECF244321}">
                <p14:modId xmlns:p14="http://schemas.microsoft.com/office/powerpoint/2010/main" val="2117220596"/>
              </p:ext>
            </p:extLst>
          </p:nvPr>
        </p:nvGraphicFramePr>
        <p:xfrm>
          <a:off x="684212" y="685800"/>
          <a:ext cx="8534400" cy="3615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01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CD7B5-D09E-4877-F8BD-445412AD63FF}"/>
              </a:ext>
            </a:extLst>
          </p:cNvPr>
          <p:cNvSpPr>
            <a:spLocks noGrp="1"/>
          </p:cNvSpPr>
          <p:nvPr>
            <p:ph type="title"/>
          </p:nvPr>
        </p:nvSpPr>
        <p:spPr>
          <a:xfrm>
            <a:off x="1834919" y="685800"/>
            <a:ext cx="3705269" cy="5308599"/>
          </a:xfrm>
        </p:spPr>
        <p:txBody>
          <a:bodyPr>
            <a:normAutofit/>
          </a:bodyPr>
          <a:lstStyle/>
          <a:p>
            <a:r>
              <a:rPr lang="en-US" sz="3200">
                <a:solidFill>
                  <a:srgbClr val="FFFFFF"/>
                </a:solidFill>
              </a:rPr>
              <a:t>Popular Hashing algorithms</a:t>
            </a:r>
          </a:p>
        </p:txBody>
      </p:sp>
      <p:sp>
        <p:nvSpPr>
          <p:cNvPr id="3" name="Content Placeholder 2">
            <a:extLst>
              <a:ext uri="{FF2B5EF4-FFF2-40B4-BE49-F238E27FC236}">
                <a16:creationId xmlns:a16="http://schemas.microsoft.com/office/drawing/2014/main" id="{439E6714-A012-D231-92C3-01B5EE17B6CD}"/>
              </a:ext>
            </a:extLst>
          </p:cNvPr>
          <p:cNvSpPr>
            <a:spLocks noGrp="1"/>
          </p:cNvSpPr>
          <p:nvPr>
            <p:ph idx="1"/>
          </p:nvPr>
        </p:nvSpPr>
        <p:spPr>
          <a:xfrm>
            <a:off x="6516553" y="685800"/>
            <a:ext cx="4754563" cy="5410200"/>
          </a:xfrm>
        </p:spPr>
        <p:txBody>
          <a:bodyPr>
            <a:normAutofit/>
          </a:bodyPr>
          <a:lstStyle/>
          <a:p>
            <a:r>
              <a:rPr lang="en-US" sz="1800">
                <a:solidFill>
                  <a:srgbClr val="FFFFFF"/>
                </a:solidFill>
              </a:rPr>
              <a:t>MD5</a:t>
            </a:r>
          </a:p>
          <a:p>
            <a:r>
              <a:rPr lang="en-US" sz="1800">
                <a:solidFill>
                  <a:srgbClr val="FFFFFF"/>
                </a:solidFill>
              </a:rPr>
              <a:t>SHA-1 (compromised)</a:t>
            </a:r>
          </a:p>
          <a:p>
            <a:r>
              <a:rPr lang="en-US" sz="1800">
                <a:solidFill>
                  <a:srgbClr val="FFFFFF"/>
                </a:solidFill>
              </a:rPr>
              <a:t>SHA-2</a:t>
            </a:r>
          </a:p>
          <a:p>
            <a:r>
              <a:rPr lang="en-US" sz="1800">
                <a:solidFill>
                  <a:srgbClr val="FFFFFF"/>
                </a:solidFill>
              </a:rPr>
              <a:t>SHA-3</a:t>
            </a:r>
          </a:p>
          <a:p>
            <a:r>
              <a:rPr lang="en-US" sz="1800">
                <a:solidFill>
                  <a:srgbClr val="FFFFFF"/>
                </a:solidFill>
              </a:rPr>
              <a:t>LM/NTLM hash (for Windows passwords)</a:t>
            </a:r>
          </a:p>
        </p:txBody>
      </p:sp>
    </p:spTree>
    <p:extLst>
      <p:ext uri="{BB962C8B-B14F-4D97-AF65-F5344CB8AC3E}">
        <p14:creationId xmlns:p14="http://schemas.microsoft.com/office/powerpoint/2010/main" val="170456539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812</TotalTime>
  <Words>754</Words>
  <Application>Microsoft Macintosh PowerPoint</Application>
  <PresentationFormat>Widescreen</PresentationFormat>
  <Paragraphs>128</Paragraphs>
  <Slides>58</Slides>
  <Notes>18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Century Gothic</vt:lpstr>
      <vt:lpstr>Wingdings 3</vt:lpstr>
      <vt:lpstr>Slice</vt:lpstr>
      <vt:lpstr>Introduction to Software Business Product management</vt:lpstr>
      <vt:lpstr>Day 2 recap</vt:lpstr>
      <vt:lpstr>Questions From Day 2?</vt:lpstr>
      <vt:lpstr>Securing &amp; Encrypting data</vt:lpstr>
      <vt:lpstr>Cleartext vs. ciphertext</vt:lpstr>
      <vt:lpstr>PowerPoint Presentation</vt:lpstr>
      <vt:lpstr>Hashing</vt:lpstr>
      <vt:lpstr>Value of hashing</vt:lpstr>
      <vt:lpstr>Popular Hashing algorithms</vt:lpstr>
      <vt:lpstr>Let’s try some hash!</vt:lpstr>
      <vt:lpstr>What is encryption?</vt:lpstr>
      <vt:lpstr>Encryption history</vt:lpstr>
      <vt:lpstr>Hand ciphers</vt:lpstr>
      <vt:lpstr>Wartime cryptography</vt:lpstr>
      <vt:lpstr>PowerPoint Presentation</vt:lpstr>
      <vt:lpstr>10 minute break</vt:lpstr>
      <vt:lpstr>Password cracking</vt:lpstr>
      <vt:lpstr>One-time pads</vt:lpstr>
      <vt:lpstr>Venona Project</vt:lpstr>
      <vt:lpstr>Why do we encrypt?</vt:lpstr>
      <vt:lpstr>What do we encrypt?</vt:lpstr>
      <vt:lpstr>How do we encrypt today?</vt:lpstr>
      <vt:lpstr>Popular Modern cryptography algorithms</vt:lpstr>
      <vt:lpstr>Keyspace/keylength/keysize</vt:lpstr>
      <vt:lpstr>Cryptographic standards</vt:lpstr>
      <vt:lpstr>States Of Data</vt:lpstr>
      <vt:lpstr>data security</vt:lpstr>
      <vt:lpstr>Full disk encryption</vt:lpstr>
      <vt:lpstr>Symmetric Key Encryption</vt:lpstr>
      <vt:lpstr>PowerPoint Presentation</vt:lpstr>
      <vt:lpstr>Asymmetric key encryption</vt:lpstr>
      <vt:lpstr>Secure Key Exchange?</vt:lpstr>
      <vt:lpstr>Public key cryptography</vt:lpstr>
      <vt:lpstr>10 minute break</vt:lpstr>
      <vt:lpstr>Securing network connections in practice</vt:lpstr>
      <vt:lpstr>Virtual private networks</vt:lpstr>
      <vt:lpstr>PowerPoint Presentation</vt:lpstr>
      <vt:lpstr>PowerPoint Presentation</vt:lpstr>
      <vt:lpstr>Why do we care about trust?</vt:lpstr>
      <vt:lpstr>PowerPoint Presentation</vt:lpstr>
      <vt:lpstr>What is a security certificate?</vt:lpstr>
      <vt:lpstr>What does a security certificate do?</vt:lpstr>
      <vt:lpstr>Certificate authorities</vt:lpstr>
      <vt:lpstr>How do we know who we can and can’t trust?</vt:lpstr>
      <vt:lpstr>Audit your favorite website!</vt:lpstr>
      <vt:lpstr>Threats to poor encryption</vt:lpstr>
      <vt:lpstr>Hash Collisions</vt:lpstr>
      <vt:lpstr>Collision probabilities</vt:lpstr>
      <vt:lpstr>Brute Forcing</vt:lpstr>
      <vt:lpstr>Real-life password cracking</vt:lpstr>
      <vt:lpstr>Rainbow Tables</vt:lpstr>
      <vt:lpstr>Rainbow Tables Cont’</vt:lpstr>
      <vt:lpstr>Man-In-The-Middle</vt:lpstr>
      <vt:lpstr>PowerPoint Presentation</vt:lpstr>
      <vt:lpstr>Real-World MITM attack</vt:lpstr>
      <vt:lpstr>Review Day 3</vt:lpstr>
      <vt:lpstr>Questions?</vt:lpstr>
      <vt:lpstr>Preview day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14</cp:revision>
  <dcterms:created xsi:type="dcterms:W3CDTF">2023-04-01T16:24:57Z</dcterms:created>
  <dcterms:modified xsi:type="dcterms:W3CDTF">2023-07-21T19:18:10Z</dcterms:modified>
</cp:coreProperties>
</file>